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70" r:id="rId2"/>
    <p:sldId id="271" r:id="rId3"/>
    <p:sldId id="269" r:id="rId4"/>
    <p:sldId id="261" r:id="rId5"/>
    <p:sldId id="272" r:id="rId6"/>
    <p:sldId id="259" r:id="rId7"/>
    <p:sldId id="256" r:id="rId8"/>
    <p:sldId id="257" r:id="rId9"/>
    <p:sldId id="258" r:id="rId10"/>
    <p:sldId id="273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19" autoAdjust="0"/>
    <p:restoredTop sz="94660"/>
  </p:normalViewPr>
  <p:slideViewPr>
    <p:cSldViewPr>
      <p:cViewPr>
        <p:scale>
          <a:sx n="66" d="100"/>
          <a:sy n="66" d="100"/>
        </p:scale>
        <p:origin x="-217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C747EB-7CC2-4F52-93FD-56AB689989F0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F53EE512-9279-4BA4-A4D1-C5A45E3A3642}">
      <dgm:prSet phldrT="[Text]"/>
      <dgm:spPr/>
      <dgm:t>
        <a:bodyPr/>
        <a:lstStyle/>
        <a:p>
          <a:pPr rtl="1"/>
          <a:r>
            <a:rPr lang="fa-IR" b="1" dirty="0" smtClean="0"/>
            <a:t>بلوک 1-10</a:t>
          </a:r>
          <a:endParaRPr lang="fa-IR" b="1" dirty="0"/>
        </a:p>
      </dgm:t>
    </dgm:pt>
    <dgm:pt modelId="{040D06ED-E59D-4F85-9914-B5AC2721A383}" type="parTrans" cxnId="{19EE8E03-8C4C-4E11-A7B3-758BE51FBC56}">
      <dgm:prSet/>
      <dgm:spPr/>
      <dgm:t>
        <a:bodyPr/>
        <a:lstStyle/>
        <a:p>
          <a:pPr rtl="1"/>
          <a:endParaRPr lang="fa-IR" b="1"/>
        </a:p>
      </dgm:t>
    </dgm:pt>
    <dgm:pt modelId="{73918A31-4C2B-4A65-9695-29FA97FFE936}" type="sibTrans" cxnId="{19EE8E03-8C4C-4E11-A7B3-758BE51FBC56}">
      <dgm:prSet/>
      <dgm:spPr/>
      <dgm:t>
        <a:bodyPr/>
        <a:lstStyle/>
        <a:p>
          <a:pPr rtl="1"/>
          <a:endParaRPr lang="fa-IR"/>
        </a:p>
      </dgm:t>
    </dgm:pt>
    <dgm:pt modelId="{EC634C80-977F-4113-85EA-7F2B5B01374B}">
      <dgm:prSet phldrT="[Text]"/>
      <dgm:spPr/>
      <dgm:t>
        <a:bodyPr/>
        <a:lstStyle/>
        <a:p>
          <a:pPr rtl="1"/>
          <a:r>
            <a:rPr lang="fa-IR" b="1" dirty="0" smtClean="0"/>
            <a:t>تجهیز کارگاه</a:t>
          </a:r>
          <a:endParaRPr lang="fa-IR" b="1" dirty="0"/>
        </a:p>
      </dgm:t>
    </dgm:pt>
    <dgm:pt modelId="{B0AFF5A1-DC5B-4403-BA54-C01759D93BFF}" type="parTrans" cxnId="{D86B2BF1-B875-431E-AEE7-9DA181ED0657}">
      <dgm:prSet/>
      <dgm:spPr/>
      <dgm:t>
        <a:bodyPr/>
        <a:lstStyle/>
        <a:p>
          <a:pPr rtl="1"/>
          <a:endParaRPr lang="fa-IR" b="1"/>
        </a:p>
      </dgm:t>
    </dgm:pt>
    <dgm:pt modelId="{042ED731-7268-4BF8-B1AE-3CCC291CE456}" type="sibTrans" cxnId="{D86B2BF1-B875-431E-AEE7-9DA181ED0657}">
      <dgm:prSet/>
      <dgm:spPr/>
      <dgm:t>
        <a:bodyPr/>
        <a:lstStyle/>
        <a:p>
          <a:pPr rtl="1"/>
          <a:endParaRPr lang="fa-IR"/>
        </a:p>
      </dgm:t>
    </dgm:pt>
    <dgm:pt modelId="{F39B3975-981D-4081-9EC4-ED311645C6CB}">
      <dgm:prSet/>
      <dgm:spPr/>
      <dgm:t>
        <a:bodyPr/>
        <a:lstStyle/>
        <a:p>
          <a:pPr rtl="1"/>
          <a:r>
            <a:rPr lang="fa-IR" b="1" i="0" u="none" dirty="0" smtClean="0"/>
            <a:t>فونداسیون</a:t>
          </a:r>
          <a:endParaRPr lang="fa-IR" b="1" dirty="0"/>
        </a:p>
      </dgm:t>
    </dgm:pt>
    <dgm:pt modelId="{8FC21C8F-1D86-448A-AC8F-0965B18B3ADC}" type="parTrans" cxnId="{78A4D14F-5B9A-452A-879F-0F3A214A63AF}">
      <dgm:prSet/>
      <dgm:spPr/>
      <dgm:t>
        <a:bodyPr/>
        <a:lstStyle/>
        <a:p>
          <a:pPr rtl="1"/>
          <a:endParaRPr lang="fa-IR" b="1"/>
        </a:p>
      </dgm:t>
    </dgm:pt>
    <dgm:pt modelId="{41FBC25B-646B-464C-96FC-D540228CAFA7}" type="sibTrans" cxnId="{78A4D14F-5B9A-452A-879F-0F3A214A63AF}">
      <dgm:prSet/>
      <dgm:spPr/>
      <dgm:t>
        <a:bodyPr/>
        <a:lstStyle/>
        <a:p>
          <a:pPr rtl="1"/>
          <a:endParaRPr lang="fa-IR"/>
        </a:p>
      </dgm:t>
    </dgm:pt>
    <dgm:pt modelId="{68316209-29B2-4067-80D5-D974A995C1C8}">
      <dgm:prSet/>
      <dgm:spPr/>
      <dgm:t>
        <a:bodyPr/>
        <a:lstStyle/>
        <a:p>
          <a:pPr rtl="1"/>
          <a:r>
            <a:rPr lang="fa-IR" b="1" i="0" u="none" dirty="0" smtClean="0"/>
            <a:t>اسکلت</a:t>
          </a:r>
          <a:endParaRPr lang="fa-IR" b="1" dirty="0"/>
        </a:p>
      </dgm:t>
    </dgm:pt>
    <dgm:pt modelId="{BDF50945-E77D-4FF6-A85F-ACCFADC8BD55}" type="parTrans" cxnId="{8B13FFBB-FF2F-49FB-99C4-56035637E8C1}">
      <dgm:prSet/>
      <dgm:spPr/>
      <dgm:t>
        <a:bodyPr/>
        <a:lstStyle/>
        <a:p>
          <a:pPr rtl="1"/>
          <a:endParaRPr lang="fa-IR" b="1"/>
        </a:p>
      </dgm:t>
    </dgm:pt>
    <dgm:pt modelId="{DCB964F2-1B44-4A05-9E10-AEFC2216A674}" type="sibTrans" cxnId="{8B13FFBB-FF2F-49FB-99C4-56035637E8C1}">
      <dgm:prSet/>
      <dgm:spPr/>
      <dgm:t>
        <a:bodyPr/>
        <a:lstStyle/>
        <a:p>
          <a:pPr rtl="1"/>
          <a:endParaRPr lang="fa-IR"/>
        </a:p>
      </dgm:t>
    </dgm:pt>
    <dgm:pt modelId="{0A62B31A-5913-43AB-8B51-40D34F6608E7}">
      <dgm:prSet/>
      <dgm:spPr/>
      <dgm:t>
        <a:bodyPr/>
        <a:lstStyle/>
        <a:p>
          <a:pPr rtl="1"/>
          <a:r>
            <a:rPr lang="fa-IR" b="1" i="0" u="none" dirty="0" smtClean="0"/>
            <a:t>سقف</a:t>
          </a:r>
          <a:endParaRPr lang="fa-IR" b="1" dirty="0"/>
        </a:p>
      </dgm:t>
    </dgm:pt>
    <dgm:pt modelId="{4D2261F4-D468-4337-8844-B54E2CC37A26}" type="parTrans" cxnId="{08D7160F-03FE-462E-A15D-2DFCCAB0B0BE}">
      <dgm:prSet/>
      <dgm:spPr/>
      <dgm:t>
        <a:bodyPr/>
        <a:lstStyle/>
        <a:p>
          <a:pPr rtl="1"/>
          <a:endParaRPr lang="fa-IR" b="1"/>
        </a:p>
      </dgm:t>
    </dgm:pt>
    <dgm:pt modelId="{E29560A5-33A4-4CA1-8DC0-43931902C4FB}" type="sibTrans" cxnId="{08D7160F-03FE-462E-A15D-2DFCCAB0B0BE}">
      <dgm:prSet/>
      <dgm:spPr/>
      <dgm:t>
        <a:bodyPr/>
        <a:lstStyle/>
        <a:p>
          <a:pPr rtl="1"/>
          <a:endParaRPr lang="fa-IR"/>
        </a:p>
      </dgm:t>
    </dgm:pt>
    <dgm:pt modelId="{CC6FB352-F5A9-41C8-AA3A-27969B6A9125}">
      <dgm:prSet/>
      <dgm:spPr/>
      <dgm:t>
        <a:bodyPr/>
        <a:lstStyle/>
        <a:p>
          <a:pPr rtl="1"/>
          <a:r>
            <a:rPr lang="fa-IR" b="1" i="0" u="none" dirty="0" smtClean="0"/>
            <a:t>سفت کاری</a:t>
          </a:r>
          <a:endParaRPr lang="fa-IR" b="1" dirty="0"/>
        </a:p>
      </dgm:t>
    </dgm:pt>
    <dgm:pt modelId="{7287E09C-4B76-48DE-B077-3893FFE3C1BA}" type="parTrans" cxnId="{878B98A6-AFBE-4B59-8114-C3576177437B}">
      <dgm:prSet/>
      <dgm:spPr/>
      <dgm:t>
        <a:bodyPr/>
        <a:lstStyle/>
        <a:p>
          <a:pPr rtl="1"/>
          <a:endParaRPr lang="fa-IR" b="1"/>
        </a:p>
      </dgm:t>
    </dgm:pt>
    <dgm:pt modelId="{E42CA595-1E06-403C-9BEF-78CF97319967}" type="sibTrans" cxnId="{878B98A6-AFBE-4B59-8114-C3576177437B}">
      <dgm:prSet/>
      <dgm:spPr/>
      <dgm:t>
        <a:bodyPr/>
        <a:lstStyle/>
        <a:p>
          <a:pPr rtl="1"/>
          <a:endParaRPr lang="fa-IR"/>
        </a:p>
      </dgm:t>
    </dgm:pt>
    <dgm:pt modelId="{E43811C8-1E07-4EE9-B4F5-F5E742F762D9}">
      <dgm:prSet/>
      <dgm:spPr/>
      <dgm:t>
        <a:bodyPr/>
        <a:lstStyle/>
        <a:p>
          <a:pPr rtl="1"/>
          <a:r>
            <a:rPr lang="fa-IR" b="1" i="0" u="none" dirty="0" smtClean="0"/>
            <a:t>نازک کاری</a:t>
          </a:r>
          <a:endParaRPr lang="fa-IR" b="1" dirty="0"/>
        </a:p>
      </dgm:t>
    </dgm:pt>
    <dgm:pt modelId="{C8B38500-8714-4F17-AF6A-B8CB2DB4F6FE}" type="parTrans" cxnId="{01F67099-13C7-4260-B75A-85BB7482AF2F}">
      <dgm:prSet/>
      <dgm:spPr/>
      <dgm:t>
        <a:bodyPr/>
        <a:lstStyle/>
        <a:p>
          <a:pPr rtl="1"/>
          <a:endParaRPr lang="fa-IR" b="1"/>
        </a:p>
      </dgm:t>
    </dgm:pt>
    <dgm:pt modelId="{4BB4A996-8FCD-4726-ADFE-5544D6F5BBA1}" type="sibTrans" cxnId="{01F67099-13C7-4260-B75A-85BB7482AF2F}">
      <dgm:prSet/>
      <dgm:spPr/>
      <dgm:t>
        <a:bodyPr/>
        <a:lstStyle/>
        <a:p>
          <a:pPr rtl="1"/>
          <a:endParaRPr lang="fa-IR"/>
        </a:p>
      </dgm:t>
    </dgm:pt>
    <dgm:pt modelId="{6F2A663A-C063-4170-82F8-C91051A7BEEE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FA86F468-D3F5-4F6B-9CE2-01A330C3A964}" type="parTrans" cxnId="{D6B6EA46-0D13-45C9-8F3A-8FB8241655E6}">
      <dgm:prSet/>
      <dgm:spPr/>
      <dgm:t>
        <a:bodyPr/>
        <a:lstStyle/>
        <a:p>
          <a:pPr rtl="1"/>
          <a:endParaRPr lang="fa-IR" b="1"/>
        </a:p>
      </dgm:t>
    </dgm:pt>
    <dgm:pt modelId="{4A2A4585-09D7-4245-9826-875B02345534}" type="sibTrans" cxnId="{D6B6EA46-0D13-45C9-8F3A-8FB8241655E6}">
      <dgm:prSet/>
      <dgm:spPr/>
      <dgm:t>
        <a:bodyPr/>
        <a:lstStyle/>
        <a:p>
          <a:pPr rtl="1"/>
          <a:endParaRPr lang="fa-IR"/>
        </a:p>
      </dgm:t>
    </dgm:pt>
    <dgm:pt modelId="{58C14749-6BD5-48F4-A3C3-8EFE2DCB81B0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218C291F-71D8-4B3E-A46E-737B5D7B5975}" type="parTrans" cxnId="{40D5DAC1-8389-4632-8429-495DBB77C733}">
      <dgm:prSet/>
      <dgm:spPr/>
      <dgm:t>
        <a:bodyPr/>
        <a:lstStyle/>
        <a:p>
          <a:pPr rtl="1"/>
          <a:endParaRPr lang="fa-IR" b="1"/>
        </a:p>
      </dgm:t>
    </dgm:pt>
    <dgm:pt modelId="{F71EEDFC-6CB1-4BDA-AA17-A5E5B4A422CD}" type="sibTrans" cxnId="{40D5DAC1-8389-4632-8429-495DBB77C733}">
      <dgm:prSet/>
      <dgm:spPr/>
      <dgm:t>
        <a:bodyPr/>
        <a:lstStyle/>
        <a:p>
          <a:pPr rtl="1"/>
          <a:endParaRPr lang="fa-IR"/>
        </a:p>
      </dgm:t>
    </dgm:pt>
    <dgm:pt modelId="{500B0A1A-58EF-4850-892E-1BEE33C17E27}">
      <dgm:prSet/>
      <dgm:spPr/>
      <dgm:t>
        <a:bodyPr/>
        <a:lstStyle/>
        <a:p>
          <a:pPr rtl="1"/>
          <a:r>
            <a:rPr lang="fa-IR" b="1" dirty="0" smtClean="0"/>
            <a:t>برچیدن کارگاه</a:t>
          </a:r>
          <a:endParaRPr lang="fa-IR" b="1" dirty="0"/>
        </a:p>
      </dgm:t>
    </dgm:pt>
    <dgm:pt modelId="{53BCC29C-4788-47EB-A5D1-8B57F9A2F99A}" type="parTrans" cxnId="{8A184C5B-6AD1-45B6-8B67-B79DAA658036}">
      <dgm:prSet/>
      <dgm:spPr/>
      <dgm:t>
        <a:bodyPr/>
        <a:lstStyle/>
        <a:p>
          <a:pPr rtl="1"/>
          <a:endParaRPr lang="fa-IR" b="1"/>
        </a:p>
      </dgm:t>
    </dgm:pt>
    <dgm:pt modelId="{EF7F8CC1-9A43-4E6A-8D74-6F92AD94497B}" type="sibTrans" cxnId="{8A184C5B-6AD1-45B6-8B67-B79DAA658036}">
      <dgm:prSet/>
      <dgm:spPr/>
      <dgm:t>
        <a:bodyPr/>
        <a:lstStyle/>
        <a:p>
          <a:pPr rtl="1"/>
          <a:endParaRPr lang="fa-IR"/>
        </a:p>
      </dgm:t>
    </dgm:pt>
    <dgm:pt modelId="{DBC65AA8-FAC8-49D0-B399-BEC1AFBC8762}">
      <dgm:prSet/>
      <dgm:spPr/>
      <dgm:t>
        <a:bodyPr/>
        <a:lstStyle/>
        <a:p>
          <a:pPr rtl="1"/>
          <a:r>
            <a:rPr lang="fa-IR" b="1" dirty="0" smtClean="0"/>
            <a:t>خاک برداری</a:t>
          </a:r>
          <a:endParaRPr lang="fa-IR" b="1" dirty="0"/>
        </a:p>
      </dgm:t>
    </dgm:pt>
    <dgm:pt modelId="{98CA17CB-B460-469B-99E7-585928F2D491}" type="parTrans" cxnId="{797D0FE0-1D75-49D5-AC8E-5969D3886D7F}">
      <dgm:prSet/>
      <dgm:spPr/>
      <dgm:t>
        <a:bodyPr/>
        <a:lstStyle/>
        <a:p>
          <a:pPr rtl="1"/>
          <a:endParaRPr lang="fa-IR" b="1"/>
        </a:p>
      </dgm:t>
    </dgm:pt>
    <dgm:pt modelId="{0DDF6278-5CD9-4D17-976C-794725FEF9DC}" type="sibTrans" cxnId="{797D0FE0-1D75-49D5-AC8E-5969D3886D7F}">
      <dgm:prSet/>
      <dgm:spPr/>
      <dgm:t>
        <a:bodyPr/>
        <a:lstStyle/>
        <a:p>
          <a:pPr rtl="1"/>
          <a:endParaRPr lang="fa-IR"/>
        </a:p>
      </dgm:t>
    </dgm:pt>
    <dgm:pt modelId="{C1B455DD-7FA7-488E-9C43-4D8773B9017C}">
      <dgm:prSet/>
      <dgm:spPr/>
      <dgm:t>
        <a:bodyPr/>
        <a:lstStyle/>
        <a:p>
          <a:pPr rtl="1"/>
          <a:r>
            <a:rPr lang="fa-IR" b="1" dirty="0" smtClean="0"/>
            <a:t>سفارش ساخت</a:t>
          </a:r>
          <a:endParaRPr lang="fa-IR" b="1" dirty="0"/>
        </a:p>
      </dgm:t>
    </dgm:pt>
    <dgm:pt modelId="{90F4563F-7955-428D-864A-FC8EB233BE23}" type="parTrans" cxnId="{0FB80E76-08C3-4420-A781-6C046921964A}">
      <dgm:prSet/>
      <dgm:spPr/>
      <dgm:t>
        <a:bodyPr/>
        <a:lstStyle/>
        <a:p>
          <a:pPr rtl="1"/>
          <a:endParaRPr lang="fa-IR" b="1"/>
        </a:p>
      </dgm:t>
    </dgm:pt>
    <dgm:pt modelId="{18889A17-48C9-4C1E-9A12-3CA857B0A039}" type="sibTrans" cxnId="{0FB80E76-08C3-4420-A781-6C046921964A}">
      <dgm:prSet/>
      <dgm:spPr/>
      <dgm:t>
        <a:bodyPr/>
        <a:lstStyle/>
        <a:p>
          <a:pPr rtl="1"/>
          <a:endParaRPr lang="fa-IR"/>
        </a:p>
      </dgm:t>
    </dgm:pt>
    <dgm:pt modelId="{EA6D2EF0-A3A9-46F7-BA34-61AEB4A69797}">
      <dgm:prSet/>
      <dgm:spPr/>
      <dgm:t>
        <a:bodyPr/>
        <a:lstStyle/>
        <a:p>
          <a:pPr rtl="1"/>
          <a:r>
            <a:rPr lang="fa-IR" b="1" dirty="0" smtClean="0"/>
            <a:t>قالب بندی</a:t>
          </a:r>
          <a:endParaRPr lang="fa-IR" b="1" dirty="0"/>
        </a:p>
      </dgm:t>
    </dgm:pt>
    <dgm:pt modelId="{CF426304-59D8-465E-A8DD-B8431DFED88C}" type="parTrans" cxnId="{65045732-7B72-4163-A152-66A226AB3AC0}">
      <dgm:prSet/>
      <dgm:spPr/>
      <dgm:t>
        <a:bodyPr/>
        <a:lstStyle/>
        <a:p>
          <a:pPr rtl="1"/>
          <a:endParaRPr lang="fa-IR" b="1"/>
        </a:p>
      </dgm:t>
    </dgm:pt>
    <dgm:pt modelId="{77E46E9B-A97C-4658-8150-7888C9DDD22C}" type="sibTrans" cxnId="{65045732-7B72-4163-A152-66A226AB3AC0}">
      <dgm:prSet/>
      <dgm:spPr/>
      <dgm:t>
        <a:bodyPr/>
        <a:lstStyle/>
        <a:p>
          <a:pPr rtl="1"/>
          <a:endParaRPr lang="fa-IR"/>
        </a:p>
      </dgm:t>
    </dgm:pt>
    <dgm:pt modelId="{9E52F4F3-AD19-4249-A218-A5F024795274}">
      <dgm:prSet/>
      <dgm:spPr/>
      <dgm:t>
        <a:bodyPr/>
        <a:lstStyle/>
        <a:p>
          <a:pPr rtl="1"/>
          <a:r>
            <a:rPr lang="fa-IR" b="1" dirty="0" smtClean="0"/>
            <a:t>آرماتور بندی</a:t>
          </a:r>
          <a:endParaRPr lang="fa-IR" b="1" dirty="0"/>
        </a:p>
      </dgm:t>
    </dgm:pt>
    <dgm:pt modelId="{C7331FA4-FDA5-428D-90A3-462C169BC512}" type="parTrans" cxnId="{7D76BCF3-6281-4727-AA4C-B61DF3202FD3}">
      <dgm:prSet/>
      <dgm:spPr/>
      <dgm:t>
        <a:bodyPr/>
        <a:lstStyle/>
        <a:p>
          <a:pPr rtl="1"/>
          <a:endParaRPr lang="fa-IR" b="1"/>
        </a:p>
      </dgm:t>
    </dgm:pt>
    <dgm:pt modelId="{85D52103-250B-49DC-82E6-39196E565862}" type="sibTrans" cxnId="{7D76BCF3-6281-4727-AA4C-B61DF3202FD3}">
      <dgm:prSet/>
      <dgm:spPr/>
      <dgm:t>
        <a:bodyPr/>
        <a:lstStyle/>
        <a:p>
          <a:pPr rtl="1"/>
          <a:endParaRPr lang="fa-IR"/>
        </a:p>
      </dgm:t>
    </dgm:pt>
    <dgm:pt modelId="{4699E3FE-CA47-466F-8BCA-099F1706CFBC}">
      <dgm:prSet/>
      <dgm:spPr/>
      <dgm:t>
        <a:bodyPr/>
        <a:lstStyle/>
        <a:p>
          <a:pPr rtl="1"/>
          <a:r>
            <a:rPr lang="fa-IR" b="1" smtClean="0"/>
            <a:t>بتن ریزی</a:t>
          </a:r>
          <a:endParaRPr lang="fa-IR" b="1" dirty="0"/>
        </a:p>
      </dgm:t>
    </dgm:pt>
    <dgm:pt modelId="{3421A51A-DB6C-4B87-A0B4-81AA2016D456}" type="parTrans" cxnId="{3C1EA7F0-619B-419E-A9F5-4452F0B59063}">
      <dgm:prSet/>
      <dgm:spPr/>
      <dgm:t>
        <a:bodyPr/>
        <a:lstStyle/>
        <a:p>
          <a:pPr rtl="1"/>
          <a:endParaRPr lang="fa-IR" b="1"/>
        </a:p>
      </dgm:t>
    </dgm:pt>
    <dgm:pt modelId="{C61406A8-20A3-412E-A457-25EA5A101D7F}" type="sibTrans" cxnId="{3C1EA7F0-619B-419E-A9F5-4452F0B59063}">
      <dgm:prSet/>
      <dgm:spPr/>
      <dgm:t>
        <a:bodyPr/>
        <a:lstStyle/>
        <a:p>
          <a:pPr rtl="1"/>
          <a:endParaRPr lang="fa-IR"/>
        </a:p>
      </dgm:t>
    </dgm:pt>
    <dgm:pt modelId="{A115336A-6E31-4936-AA5E-A1A1D221339D}">
      <dgm:prSet/>
      <dgm:spPr/>
      <dgm:t>
        <a:bodyPr/>
        <a:lstStyle/>
        <a:p>
          <a:pPr rtl="1"/>
          <a:r>
            <a:rPr lang="fa-IR" b="1" smtClean="0"/>
            <a:t>اجرای اسکلت</a:t>
          </a:r>
          <a:endParaRPr lang="fa-IR" b="1" dirty="0"/>
        </a:p>
      </dgm:t>
    </dgm:pt>
    <dgm:pt modelId="{8A9657DB-DA1A-4A99-A74D-83CC635A8D9A}" type="parTrans" cxnId="{8BA05DB9-E31C-4AF5-81EA-0CFE0177A49F}">
      <dgm:prSet/>
      <dgm:spPr/>
      <dgm:t>
        <a:bodyPr/>
        <a:lstStyle/>
        <a:p>
          <a:pPr rtl="1"/>
          <a:endParaRPr lang="fa-IR" b="1"/>
        </a:p>
      </dgm:t>
    </dgm:pt>
    <dgm:pt modelId="{0B8F4D29-0F8A-47F7-AD62-0971329D02CE}" type="sibTrans" cxnId="{8BA05DB9-E31C-4AF5-81EA-0CFE0177A49F}">
      <dgm:prSet/>
      <dgm:spPr/>
      <dgm:t>
        <a:bodyPr/>
        <a:lstStyle/>
        <a:p>
          <a:pPr rtl="1"/>
          <a:endParaRPr lang="fa-IR"/>
        </a:p>
      </dgm:t>
    </dgm:pt>
    <dgm:pt modelId="{BE527081-97FA-4320-B652-E9B2FFDD97D9}">
      <dgm:prSet/>
      <dgm:spPr/>
      <dgm:t>
        <a:bodyPr/>
        <a:lstStyle/>
        <a:p>
          <a:pPr rtl="1"/>
          <a:r>
            <a:rPr lang="fa-IR" b="1" dirty="0" smtClean="0"/>
            <a:t>طبقه 5 </a:t>
          </a:r>
          <a:endParaRPr lang="fa-IR" b="1" dirty="0"/>
        </a:p>
      </dgm:t>
    </dgm:pt>
    <dgm:pt modelId="{232DB9BE-2E4D-4B1B-A070-1B042728208D}" type="parTrans" cxnId="{05B09819-B8DD-49A4-8129-B92F86354726}">
      <dgm:prSet/>
      <dgm:spPr/>
      <dgm:t>
        <a:bodyPr/>
        <a:lstStyle/>
        <a:p>
          <a:pPr rtl="1"/>
          <a:endParaRPr lang="fa-IR" b="1"/>
        </a:p>
      </dgm:t>
    </dgm:pt>
    <dgm:pt modelId="{924E4742-A3FC-4F98-B274-2E5088581521}" type="sibTrans" cxnId="{05B09819-B8DD-49A4-8129-B92F86354726}">
      <dgm:prSet/>
      <dgm:spPr/>
      <dgm:t>
        <a:bodyPr/>
        <a:lstStyle/>
        <a:p>
          <a:pPr rtl="1"/>
          <a:endParaRPr lang="fa-IR"/>
        </a:p>
      </dgm:t>
    </dgm:pt>
    <dgm:pt modelId="{6DFB1935-E4F9-49AC-8942-A5CB45BDA5EA}">
      <dgm:prSet/>
      <dgm:spPr/>
      <dgm:t>
        <a:bodyPr/>
        <a:lstStyle/>
        <a:p>
          <a:pPr rtl="1"/>
          <a:r>
            <a:rPr lang="fa-IR" b="1" dirty="0" smtClean="0"/>
            <a:t>طبقه 4</a:t>
          </a:r>
          <a:endParaRPr lang="fa-IR" b="1" dirty="0"/>
        </a:p>
      </dgm:t>
    </dgm:pt>
    <dgm:pt modelId="{0F8E4660-5C3C-4359-8DC4-DEB22203DE23}" type="parTrans" cxnId="{AE4E6AE2-B628-44FF-BA13-38D825455090}">
      <dgm:prSet/>
      <dgm:spPr/>
      <dgm:t>
        <a:bodyPr/>
        <a:lstStyle/>
        <a:p>
          <a:pPr rtl="1"/>
          <a:endParaRPr lang="fa-IR" b="1"/>
        </a:p>
      </dgm:t>
    </dgm:pt>
    <dgm:pt modelId="{ACDEE353-2F87-4EA9-97A8-9901B4199A4C}" type="sibTrans" cxnId="{AE4E6AE2-B628-44FF-BA13-38D825455090}">
      <dgm:prSet/>
      <dgm:spPr/>
      <dgm:t>
        <a:bodyPr/>
        <a:lstStyle/>
        <a:p>
          <a:pPr rtl="1"/>
          <a:endParaRPr lang="fa-IR"/>
        </a:p>
      </dgm:t>
    </dgm:pt>
    <dgm:pt modelId="{FBDA0B79-FC9F-4688-BAE1-F581E300D388}">
      <dgm:prSet/>
      <dgm:spPr/>
      <dgm:t>
        <a:bodyPr/>
        <a:lstStyle/>
        <a:p>
          <a:pPr rtl="1"/>
          <a:r>
            <a:rPr lang="fa-IR" b="1" dirty="0" smtClean="0"/>
            <a:t>طبقه 3</a:t>
          </a:r>
          <a:endParaRPr lang="fa-IR" b="1" dirty="0"/>
        </a:p>
      </dgm:t>
    </dgm:pt>
    <dgm:pt modelId="{BBE2606C-804B-4AE6-BF85-43FCE57E6C12}" type="parTrans" cxnId="{2448BBE9-2025-43CA-8815-D1F41F25DD08}">
      <dgm:prSet/>
      <dgm:spPr/>
      <dgm:t>
        <a:bodyPr/>
        <a:lstStyle/>
        <a:p>
          <a:pPr rtl="1"/>
          <a:endParaRPr lang="fa-IR" b="1"/>
        </a:p>
      </dgm:t>
    </dgm:pt>
    <dgm:pt modelId="{53B39267-952E-4AD7-AA0C-6E5CB9A8C91E}" type="sibTrans" cxnId="{2448BBE9-2025-43CA-8815-D1F41F25DD08}">
      <dgm:prSet/>
      <dgm:spPr/>
      <dgm:t>
        <a:bodyPr/>
        <a:lstStyle/>
        <a:p>
          <a:pPr rtl="1"/>
          <a:endParaRPr lang="fa-IR"/>
        </a:p>
      </dgm:t>
    </dgm:pt>
    <dgm:pt modelId="{A9EA5381-31E9-4ADB-8349-17CA918ACB11}">
      <dgm:prSet/>
      <dgm:spPr/>
      <dgm:t>
        <a:bodyPr/>
        <a:lstStyle/>
        <a:p>
          <a:pPr rtl="1"/>
          <a:r>
            <a:rPr lang="fa-IR" b="1" dirty="0" smtClean="0"/>
            <a:t>طبقه 2</a:t>
          </a:r>
          <a:endParaRPr lang="fa-IR" b="1" dirty="0"/>
        </a:p>
      </dgm:t>
    </dgm:pt>
    <dgm:pt modelId="{9A746210-1F35-48AD-8D21-0166A8AFB064}" type="parTrans" cxnId="{0C75037A-3D23-4B08-A74D-187241BF491D}">
      <dgm:prSet/>
      <dgm:spPr/>
      <dgm:t>
        <a:bodyPr/>
        <a:lstStyle/>
        <a:p>
          <a:pPr rtl="1"/>
          <a:endParaRPr lang="fa-IR" b="1"/>
        </a:p>
      </dgm:t>
    </dgm:pt>
    <dgm:pt modelId="{41CA5964-D7BE-4CD4-AD08-595B01497A02}" type="sibTrans" cxnId="{0C75037A-3D23-4B08-A74D-187241BF491D}">
      <dgm:prSet/>
      <dgm:spPr/>
      <dgm:t>
        <a:bodyPr/>
        <a:lstStyle/>
        <a:p>
          <a:pPr rtl="1"/>
          <a:endParaRPr lang="fa-IR"/>
        </a:p>
      </dgm:t>
    </dgm:pt>
    <dgm:pt modelId="{6DEE5DB0-E669-44BD-8176-D3E7CB509CFD}">
      <dgm:prSet/>
      <dgm:spPr/>
      <dgm:t>
        <a:bodyPr/>
        <a:lstStyle/>
        <a:p>
          <a:pPr rtl="1"/>
          <a:r>
            <a:rPr lang="fa-IR" b="1" dirty="0" smtClean="0"/>
            <a:t>طبقه 1</a:t>
          </a:r>
          <a:endParaRPr lang="fa-IR" b="1" dirty="0"/>
        </a:p>
      </dgm:t>
    </dgm:pt>
    <dgm:pt modelId="{0BC1FCA6-D577-476F-9ECC-DBD0E21C4AEE}" type="parTrans" cxnId="{13A12920-9E14-48F6-8B23-914EB4826894}">
      <dgm:prSet/>
      <dgm:spPr/>
      <dgm:t>
        <a:bodyPr/>
        <a:lstStyle/>
        <a:p>
          <a:pPr rtl="1"/>
          <a:endParaRPr lang="fa-IR" b="1"/>
        </a:p>
      </dgm:t>
    </dgm:pt>
    <dgm:pt modelId="{80171123-45DF-4AE1-B51D-587DE6DAB496}" type="sibTrans" cxnId="{13A12920-9E14-48F6-8B23-914EB4826894}">
      <dgm:prSet/>
      <dgm:spPr/>
      <dgm:t>
        <a:bodyPr/>
        <a:lstStyle/>
        <a:p>
          <a:pPr rtl="1"/>
          <a:endParaRPr lang="fa-IR"/>
        </a:p>
      </dgm:t>
    </dgm:pt>
    <dgm:pt modelId="{61A61633-F12E-422D-BA6C-2250A831584E}">
      <dgm:prSet/>
      <dgm:spPr/>
      <dgm:t>
        <a:bodyPr/>
        <a:lstStyle/>
        <a:p>
          <a:pPr rtl="1"/>
          <a:r>
            <a:rPr lang="fa-IR" b="1" dirty="0" smtClean="0"/>
            <a:t>دیوار چینی</a:t>
          </a:r>
          <a:endParaRPr lang="fa-IR" b="1" dirty="0"/>
        </a:p>
      </dgm:t>
    </dgm:pt>
    <dgm:pt modelId="{B6AE4E98-0CE7-4D59-A3C5-06AF6CBF806C}" type="parTrans" cxnId="{F51130DD-4680-4C68-A9A2-D35B5B147A22}">
      <dgm:prSet/>
      <dgm:spPr/>
      <dgm:t>
        <a:bodyPr/>
        <a:lstStyle/>
        <a:p>
          <a:pPr rtl="1"/>
          <a:endParaRPr lang="fa-IR" b="1"/>
        </a:p>
      </dgm:t>
    </dgm:pt>
    <dgm:pt modelId="{F1E89980-3C8F-4E82-9E5C-23D4E1FEC32D}" type="sibTrans" cxnId="{F51130DD-4680-4C68-A9A2-D35B5B147A22}">
      <dgm:prSet/>
      <dgm:spPr/>
      <dgm:t>
        <a:bodyPr/>
        <a:lstStyle/>
        <a:p>
          <a:pPr rtl="1"/>
          <a:endParaRPr lang="fa-IR"/>
        </a:p>
      </dgm:t>
    </dgm:pt>
    <dgm:pt modelId="{BBBEF302-5376-462A-A783-BCBBFAD37A3A}">
      <dgm:prSet/>
      <dgm:spPr/>
      <dgm:t>
        <a:bodyPr/>
        <a:lstStyle/>
        <a:p>
          <a:pPr rtl="1"/>
          <a:r>
            <a:rPr lang="fa-IR" b="1" dirty="0" smtClean="0"/>
            <a:t>عایق کاری</a:t>
          </a:r>
          <a:endParaRPr lang="fa-IR" b="1" dirty="0"/>
        </a:p>
      </dgm:t>
    </dgm:pt>
    <dgm:pt modelId="{9E1EC7C3-8D7C-4786-8A2B-F9500B9C1E65}" type="parTrans" cxnId="{23ACC342-FBBA-47F9-82CF-EE43473794A2}">
      <dgm:prSet/>
      <dgm:spPr/>
      <dgm:t>
        <a:bodyPr/>
        <a:lstStyle/>
        <a:p>
          <a:pPr rtl="1"/>
          <a:endParaRPr lang="fa-IR" b="1"/>
        </a:p>
      </dgm:t>
    </dgm:pt>
    <dgm:pt modelId="{C24ED042-DDB9-4053-871A-82B63CF2F9E5}" type="sibTrans" cxnId="{23ACC342-FBBA-47F9-82CF-EE43473794A2}">
      <dgm:prSet/>
      <dgm:spPr/>
      <dgm:t>
        <a:bodyPr/>
        <a:lstStyle/>
        <a:p>
          <a:pPr rtl="1"/>
          <a:endParaRPr lang="fa-IR"/>
        </a:p>
      </dgm:t>
    </dgm:pt>
    <dgm:pt modelId="{2CA40B4C-AEC0-4239-B4F3-47DCFE3EA417}">
      <dgm:prSet/>
      <dgm:spPr/>
      <dgm:t>
        <a:bodyPr/>
        <a:lstStyle/>
        <a:p>
          <a:pPr rtl="1"/>
          <a:r>
            <a:rPr lang="fa-IR" b="1" smtClean="0"/>
            <a:t>کف سازی</a:t>
          </a:r>
          <a:endParaRPr lang="fa-IR" b="1"/>
        </a:p>
      </dgm:t>
    </dgm:pt>
    <dgm:pt modelId="{7BB47EB3-D60C-42F3-B61C-14981AB52F8B}" type="parTrans" cxnId="{F9F9A498-EE2C-4DB3-B41D-FBF2F01DFEDA}">
      <dgm:prSet/>
      <dgm:spPr/>
      <dgm:t>
        <a:bodyPr/>
        <a:lstStyle/>
        <a:p>
          <a:pPr rtl="1"/>
          <a:endParaRPr lang="fa-IR" b="1"/>
        </a:p>
      </dgm:t>
    </dgm:pt>
    <dgm:pt modelId="{77A0EABB-6055-4D3F-AEAF-45438A6859F3}" type="sibTrans" cxnId="{F9F9A498-EE2C-4DB3-B41D-FBF2F01DFEDA}">
      <dgm:prSet/>
      <dgm:spPr/>
      <dgm:t>
        <a:bodyPr/>
        <a:lstStyle/>
        <a:p>
          <a:pPr rtl="1"/>
          <a:endParaRPr lang="fa-IR"/>
        </a:p>
      </dgm:t>
    </dgm:pt>
    <dgm:pt modelId="{3D72242B-C59A-433A-9B5A-4DDBC466E813}">
      <dgm:prSet/>
      <dgm:spPr/>
      <dgm:t>
        <a:bodyPr/>
        <a:lstStyle/>
        <a:p>
          <a:pPr rtl="1"/>
          <a:r>
            <a:rPr lang="fa-IR" b="1" smtClean="0"/>
            <a:t>اجرا و نصب درب و پنجره</a:t>
          </a:r>
          <a:endParaRPr lang="fa-IR" b="1"/>
        </a:p>
      </dgm:t>
    </dgm:pt>
    <dgm:pt modelId="{800DCF47-226E-4ED5-BBF0-999BC97FE197}" type="parTrans" cxnId="{E3733314-5294-4F88-BB59-06D79D07A86E}">
      <dgm:prSet/>
      <dgm:spPr/>
      <dgm:t>
        <a:bodyPr/>
        <a:lstStyle/>
        <a:p>
          <a:pPr rtl="1"/>
          <a:endParaRPr lang="fa-IR" b="1"/>
        </a:p>
      </dgm:t>
    </dgm:pt>
    <dgm:pt modelId="{8621BAE9-E9D5-423D-95A0-38C72A9343D4}" type="sibTrans" cxnId="{E3733314-5294-4F88-BB59-06D79D07A86E}">
      <dgm:prSet/>
      <dgm:spPr/>
      <dgm:t>
        <a:bodyPr/>
        <a:lstStyle/>
        <a:p>
          <a:pPr rtl="1"/>
          <a:endParaRPr lang="fa-IR"/>
        </a:p>
      </dgm:t>
    </dgm:pt>
    <dgm:pt modelId="{085F7EFB-C8FC-4A7E-8C7A-494F7171918D}">
      <dgm:prSet/>
      <dgm:spPr/>
      <dgm:t>
        <a:bodyPr/>
        <a:lstStyle/>
        <a:p>
          <a:pPr rtl="1"/>
          <a:r>
            <a:rPr lang="fa-IR" b="1" smtClean="0"/>
            <a:t>اندود نهایی</a:t>
          </a:r>
          <a:endParaRPr lang="fa-IR" b="1"/>
        </a:p>
      </dgm:t>
    </dgm:pt>
    <dgm:pt modelId="{3C975F2D-1FD1-4573-B3E1-899A1DB3D0F6}" type="parTrans" cxnId="{B4DF1A59-6BBD-4426-8F6B-1DD9F15F3F41}">
      <dgm:prSet/>
      <dgm:spPr/>
      <dgm:t>
        <a:bodyPr/>
        <a:lstStyle/>
        <a:p>
          <a:pPr rtl="1"/>
          <a:endParaRPr lang="fa-IR" b="1"/>
        </a:p>
      </dgm:t>
    </dgm:pt>
    <dgm:pt modelId="{F1B5ECE4-3A32-4FAF-8FF5-CB21D7A55352}" type="sibTrans" cxnId="{B4DF1A59-6BBD-4426-8F6B-1DD9F15F3F41}">
      <dgm:prSet/>
      <dgm:spPr/>
      <dgm:t>
        <a:bodyPr/>
        <a:lstStyle/>
        <a:p>
          <a:pPr rtl="1"/>
          <a:endParaRPr lang="fa-IR"/>
        </a:p>
      </dgm:t>
    </dgm:pt>
    <dgm:pt modelId="{A53AC713-3401-4676-800D-5FB905816BB6}">
      <dgm:prSet/>
      <dgm:spPr/>
      <dgm:t>
        <a:bodyPr/>
        <a:lstStyle/>
        <a:p>
          <a:pPr rtl="1"/>
          <a:r>
            <a:rPr lang="fa-IR" b="1" dirty="0" smtClean="0"/>
            <a:t>برقی</a:t>
          </a:r>
          <a:endParaRPr lang="fa-IR" b="1" dirty="0"/>
        </a:p>
      </dgm:t>
    </dgm:pt>
    <dgm:pt modelId="{3F26E0AC-9130-4F8E-9D7D-4F771478C4AA}" type="parTrans" cxnId="{4C90CCD5-9910-4521-BACF-080E5092D75C}">
      <dgm:prSet/>
      <dgm:spPr/>
      <dgm:t>
        <a:bodyPr/>
        <a:lstStyle/>
        <a:p>
          <a:pPr rtl="1"/>
          <a:endParaRPr lang="fa-IR" b="1"/>
        </a:p>
      </dgm:t>
    </dgm:pt>
    <dgm:pt modelId="{CC756530-6D87-4820-B876-B80B70A4C4E4}" type="sibTrans" cxnId="{4C90CCD5-9910-4521-BACF-080E5092D75C}">
      <dgm:prSet/>
      <dgm:spPr/>
      <dgm:t>
        <a:bodyPr/>
        <a:lstStyle/>
        <a:p>
          <a:pPr rtl="1"/>
          <a:endParaRPr lang="fa-IR"/>
        </a:p>
      </dgm:t>
    </dgm:pt>
    <dgm:pt modelId="{BE7009BB-BBB9-459F-9DDE-7E5C4822D7B6}">
      <dgm:prSet/>
      <dgm:spPr/>
      <dgm:t>
        <a:bodyPr/>
        <a:lstStyle/>
        <a:p>
          <a:pPr rtl="1"/>
          <a:r>
            <a:rPr lang="fa-IR" b="1" dirty="0" smtClean="0"/>
            <a:t>مکانیکی</a:t>
          </a:r>
          <a:endParaRPr lang="fa-IR" b="1" dirty="0"/>
        </a:p>
      </dgm:t>
    </dgm:pt>
    <dgm:pt modelId="{7ADF9D9B-548A-4F08-A133-2C01DF31F901}" type="parTrans" cxnId="{FA707413-F63C-4AA2-B696-4E96117BE5A8}">
      <dgm:prSet/>
      <dgm:spPr/>
      <dgm:t>
        <a:bodyPr/>
        <a:lstStyle/>
        <a:p>
          <a:pPr rtl="1"/>
          <a:endParaRPr lang="fa-IR" b="1"/>
        </a:p>
      </dgm:t>
    </dgm:pt>
    <dgm:pt modelId="{26F19FCD-1A1C-409E-8123-E84D6173253A}" type="sibTrans" cxnId="{FA707413-F63C-4AA2-B696-4E96117BE5A8}">
      <dgm:prSet/>
      <dgm:spPr/>
      <dgm:t>
        <a:bodyPr/>
        <a:lstStyle/>
        <a:p>
          <a:pPr rtl="1"/>
          <a:endParaRPr lang="fa-IR"/>
        </a:p>
      </dgm:t>
    </dgm:pt>
    <dgm:pt modelId="{8F986CC2-0434-4B25-88E3-596B09A78A9D}">
      <dgm:prSet/>
      <dgm:spPr/>
      <dgm:t>
        <a:bodyPr/>
        <a:lstStyle/>
        <a:p>
          <a:pPr rtl="1"/>
          <a:r>
            <a:rPr lang="fa-IR" b="1" dirty="0" smtClean="0"/>
            <a:t>آزمایش</a:t>
          </a:r>
          <a:endParaRPr lang="fa-IR" b="1" dirty="0"/>
        </a:p>
      </dgm:t>
    </dgm:pt>
    <dgm:pt modelId="{7F48B230-1CB1-45B3-A840-A674A5FF4D59}" type="parTrans" cxnId="{75DCD4C4-E345-455C-8C42-BEC5E44C2035}">
      <dgm:prSet/>
      <dgm:spPr/>
      <dgm:t>
        <a:bodyPr/>
        <a:lstStyle/>
        <a:p>
          <a:pPr rtl="1"/>
          <a:endParaRPr lang="fa-IR" b="1"/>
        </a:p>
      </dgm:t>
    </dgm:pt>
    <dgm:pt modelId="{62268D26-FC36-4A3F-819D-13E918419CF1}" type="sibTrans" cxnId="{75DCD4C4-E345-455C-8C42-BEC5E44C2035}">
      <dgm:prSet/>
      <dgm:spPr/>
      <dgm:t>
        <a:bodyPr/>
        <a:lstStyle/>
        <a:p>
          <a:pPr rtl="1"/>
          <a:endParaRPr lang="fa-IR"/>
        </a:p>
      </dgm:t>
    </dgm:pt>
    <dgm:pt modelId="{6629DF07-0F82-4890-9510-C382884F604E}">
      <dgm:prSet/>
      <dgm:spPr/>
      <dgm:t>
        <a:bodyPr/>
        <a:lstStyle/>
        <a:p>
          <a:pPr rtl="1"/>
          <a:r>
            <a:rPr lang="fa-IR" b="1" dirty="0" smtClean="0"/>
            <a:t>آزمایش بتن</a:t>
          </a:r>
          <a:endParaRPr lang="fa-IR" b="1" dirty="0"/>
        </a:p>
      </dgm:t>
    </dgm:pt>
    <dgm:pt modelId="{4AA186F5-28FF-4016-A345-3A3DE3842B37}" type="parTrans" cxnId="{AEF52FF4-B861-4052-BC80-3D54E53225DC}">
      <dgm:prSet/>
      <dgm:spPr/>
      <dgm:t>
        <a:bodyPr/>
        <a:lstStyle/>
        <a:p>
          <a:pPr rtl="1"/>
          <a:endParaRPr lang="fa-IR" b="1"/>
        </a:p>
      </dgm:t>
    </dgm:pt>
    <dgm:pt modelId="{E3F2CE6C-9972-42ED-92A4-5F4676C7CB8A}" type="sibTrans" cxnId="{AEF52FF4-B861-4052-BC80-3D54E53225DC}">
      <dgm:prSet/>
      <dgm:spPr/>
      <dgm:t>
        <a:bodyPr/>
        <a:lstStyle/>
        <a:p>
          <a:pPr rtl="1"/>
          <a:endParaRPr lang="fa-IR"/>
        </a:p>
      </dgm:t>
    </dgm:pt>
    <dgm:pt modelId="{6E68EC8F-E259-4726-B20C-201A9F480991}">
      <dgm:prSet/>
      <dgm:spPr/>
      <dgm:t>
        <a:bodyPr/>
        <a:lstStyle/>
        <a:p>
          <a:pPr rtl="1"/>
          <a:r>
            <a:rPr lang="fa-IR" b="1" dirty="0" smtClean="0"/>
            <a:t>آزمایش جوش</a:t>
          </a:r>
          <a:endParaRPr lang="fa-IR" b="1" dirty="0"/>
        </a:p>
      </dgm:t>
    </dgm:pt>
    <dgm:pt modelId="{700E0CAA-4D65-4C78-8BB3-97926912A6E1}" type="parTrans" cxnId="{4EF746DE-1EE4-449E-A45D-D9CA9610BAA9}">
      <dgm:prSet/>
      <dgm:spPr/>
      <dgm:t>
        <a:bodyPr/>
        <a:lstStyle/>
        <a:p>
          <a:pPr rtl="1"/>
          <a:endParaRPr lang="fa-IR" b="1"/>
        </a:p>
      </dgm:t>
    </dgm:pt>
    <dgm:pt modelId="{B459097A-DBB1-47E0-B1C9-94304CF1A3A5}" type="sibTrans" cxnId="{4EF746DE-1EE4-449E-A45D-D9CA9610BAA9}">
      <dgm:prSet/>
      <dgm:spPr/>
      <dgm:t>
        <a:bodyPr/>
        <a:lstStyle/>
        <a:p>
          <a:pPr rtl="1"/>
          <a:endParaRPr lang="fa-IR"/>
        </a:p>
      </dgm:t>
    </dgm:pt>
    <dgm:pt modelId="{23AF6688-9928-48D6-9E64-D255B76FF99E}">
      <dgm:prSet/>
      <dgm:spPr/>
      <dgm:t>
        <a:bodyPr/>
        <a:lstStyle/>
        <a:p>
          <a:pPr rtl="1"/>
          <a:r>
            <a:rPr lang="fa-IR" b="1" dirty="0" smtClean="0"/>
            <a:t>بلوک 1-50</a:t>
          </a:r>
          <a:endParaRPr lang="fa-IR" b="1" dirty="0"/>
        </a:p>
      </dgm:t>
    </dgm:pt>
    <dgm:pt modelId="{B2ADADE8-3C5E-4B59-9085-44775E2A896F}" type="parTrans" cxnId="{8C8192BE-AA54-40F3-A5B2-7CCB45F6A5D7}">
      <dgm:prSet/>
      <dgm:spPr/>
      <dgm:t>
        <a:bodyPr/>
        <a:lstStyle/>
        <a:p>
          <a:pPr rtl="1"/>
          <a:endParaRPr lang="fa-IR"/>
        </a:p>
      </dgm:t>
    </dgm:pt>
    <dgm:pt modelId="{E8BFCD28-BF7F-4CC1-84DD-74FEC465E1F5}" type="sibTrans" cxnId="{8C8192BE-AA54-40F3-A5B2-7CCB45F6A5D7}">
      <dgm:prSet/>
      <dgm:spPr/>
      <dgm:t>
        <a:bodyPr/>
        <a:lstStyle/>
        <a:p>
          <a:pPr rtl="1"/>
          <a:endParaRPr lang="fa-IR"/>
        </a:p>
      </dgm:t>
    </dgm:pt>
    <dgm:pt modelId="{06B8BABB-FE41-45AE-B8C2-F4CD8C99657B}">
      <dgm:prSet phldrT="[Text]"/>
      <dgm:spPr/>
      <dgm:t>
        <a:bodyPr/>
        <a:lstStyle/>
        <a:p>
          <a:pPr rtl="1"/>
          <a:r>
            <a:rPr lang="fa-IR" b="1" dirty="0" smtClean="0"/>
            <a:t>بلوک 11-20</a:t>
          </a:r>
          <a:endParaRPr lang="fa-IR" b="1" dirty="0"/>
        </a:p>
      </dgm:t>
    </dgm:pt>
    <dgm:pt modelId="{D32FF87B-169A-4F16-ACDF-E8263A63D28D}" type="parTrans" cxnId="{ED3A8199-F624-451C-8827-A6973985C887}">
      <dgm:prSet/>
      <dgm:spPr/>
      <dgm:t>
        <a:bodyPr/>
        <a:lstStyle/>
        <a:p>
          <a:pPr rtl="1"/>
          <a:endParaRPr lang="fa-IR" b="1"/>
        </a:p>
      </dgm:t>
    </dgm:pt>
    <dgm:pt modelId="{4789DDC9-CE9D-4A07-B3B9-85C8AAC6F282}" type="sibTrans" cxnId="{ED3A8199-F624-451C-8827-A6973985C887}">
      <dgm:prSet/>
      <dgm:spPr/>
      <dgm:t>
        <a:bodyPr/>
        <a:lstStyle/>
        <a:p>
          <a:pPr rtl="1"/>
          <a:endParaRPr lang="fa-IR"/>
        </a:p>
      </dgm:t>
    </dgm:pt>
    <dgm:pt modelId="{79465418-DD15-4545-AF19-9C6F48AC0561}">
      <dgm:prSet phldrT="[Text]"/>
      <dgm:spPr/>
      <dgm:t>
        <a:bodyPr/>
        <a:lstStyle/>
        <a:p>
          <a:pPr rtl="1"/>
          <a:r>
            <a:rPr lang="fa-IR" b="1" dirty="0" smtClean="0"/>
            <a:t>بلوک21-30</a:t>
          </a:r>
          <a:endParaRPr lang="fa-IR" b="1" dirty="0"/>
        </a:p>
      </dgm:t>
    </dgm:pt>
    <dgm:pt modelId="{204A3CD8-D61A-419B-B2D3-F960081AD6DA}" type="parTrans" cxnId="{D475A034-1104-43D4-8556-2367C6105808}">
      <dgm:prSet/>
      <dgm:spPr/>
      <dgm:t>
        <a:bodyPr/>
        <a:lstStyle/>
        <a:p>
          <a:pPr rtl="1"/>
          <a:endParaRPr lang="fa-IR" b="1"/>
        </a:p>
      </dgm:t>
    </dgm:pt>
    <dgm:pt modelId="{4CF071CA-0926-4D4B-B173-EC7F93A094F2}" type="sibTrans" cxnId="{D475A034-1104-43D4-8556-2367C6105808}">
      <dgm:prSet/>
      <dgm:spPr/>
      <dgm:t>
        <a:bodyPr/>
        <a:lstStyle/>
        <a:p>
          <a:pPr rtl="1"/>
          <a:endParaRPr lang="fa-IR"/>
        </a:p>
      </dgm:t>
    </dgm:pt>
    <dgm:pt modelId="{EA390558-8E14-47E3-844B-0BD3F1A1A8E6}">
      <dgm:prSet/>
      <dgm:spPr/>
      <dgm:t>
        <a:bodyPr/>
        <a:lstStyle/>
        <a:p>
          <a:pPr rtl="1"/>
          <a:r>
            <a:rPr lang="fa-IR" b="1" dirty="0" smtClean="0"/>
            <a:t>بلوک 31-40</a:t>
          </a:r>
          <a:endParaRPr lang="fa-IR" b="1" dirty="0"/>
        </a:p>
      </dgm:t>
    </dgm:pt>
    <dgm:pt modelId="{E1C750DC-02ED-41D6-998E-8C35FB60670C}" type="parTrans" cxnId="{E8C2094E-EA16-43A0-8A05-6FC52CF1D566}">
      <dgm:prSet/>
      <dgm:spPr/>
      <dgm:t>
        <a:bodyPr/>
        <a:lstStyle/>
        <a:p>
          <a:pPr rtl="1"/>
          <a:endParaRPr lang="fa-IR" b="1"/>
        </a:p>
      </dgm:t>
    </dgm:pt>
    <dgm:pt modelId="{3263FAB7-15AD-41DB-ADC3-8D07EE31D34D}" type="sibTrans" cxnId="{E8C2094E-EA16-43A0-8A05-6FC52CF1D566}">
      <dgm:prSet/>
      <dgm:spPr/>
      <dgm:t>
        <a:bodyPr/>
        <a:lstStyle/>
        <a:p>
          <a:pPr rtl="1"/>
          <a:endParaRPr lang="fa-IR"/>
        </a:p>
      </dgm:t>
    </dgm:pt>
    <dgm:pt modelId="{F8578294-AAB1-404C-8F88-B89B85DC515C}">
      <dgm:prSet/>
      <dgm:spPr/>
      <dgm:t>
        <a:bodyPr/>
        <a:lstStyle/>
        <a:p>
          <a:pPr rtl="1"/>
          <a:r>
            <a:rPr lang="fa-IR" b="1" dirty="0" smtClean="0"/>
            <a:t>بلوک 41-50</a:t>
          </a:r>
          <a:endParaRPr lang="fa-IR" b="1" dirty="0"/>
        </a:p>
      </dgm:t>
    </dgm:pt>
    <dgm:pt modelId="{19A2529E-8AD4-4D27-985D-C03B7040CEFA}" type="parTrans" cxnId="{2C2D8177-902D-4583-9D69-E41BEEF6CA35}">
      <dgm:prSet/>
      <dgm:spPr/>
      <dgm:t>
        <a:bodyPr/>
        <a:lstStyle/>
        <a:p>
          <a:pPr rtl="1"/>
          <a:endParaRPr lang="fa-IR" b="1"/>
        </a:p>
      </dgm:t>
    </dgm:pt>
    <dgm:pt modelId="{7926B076-3C8A-41D5-B9DC-EB0063063651}" type="sibTrans" cxnId="{2C2D8177-902D-4583-9D69-E41BEEF6CA35}">
      <dgm:prSet/>
      <dgm:spPr/>
      <dgm:t>
        <a:bodyPr/>
        <a:lstStyle/>
        <a:p>
          <a:pPr rtl="1"/>
          <a:endParaRPr lang="fa-IR"/>
        </a:p>
      </dgm:t>
    </dgm:pt>
    <dgm:pt modelId="{C92931B9-7B8D-4F71-A2EE-C9A67B88661B}">
      <dgm:prSet phldrT="[Text]" custT="1"/>
      <dgm:spPr/>
      <dgm:t>
        <a:bodyPr/>
        <a:lstStyle/>
        <a:p>
          <a:pPr rtl="1"/>
          <a:r>
            <a:rPr lang="fa-IR" sz="900" b="1" dirty="0" smtClean="0"/>
            <a:t>پروژه مسکن مهر هشتگرد</a:t>
          </a:r>
          <a:endParaRPr lang="fa-IR" sz="900" b="1" dirty="0"/>
        </a:p>
      </dgm:t>
    </dgm:pt>
    <dgm:pt modelId="{8663FA6B-1F34-421A-8F60-569515869EE5}" type="parTrans" cxnId="{C0ED084A-7C62-4464-8A5A-C2DAEC66D8F4}">
      <dgm:prSet/>
      <dgm:spPr/>
      <dgm:t>
        <a:bodyPr/>
        <a:lstStyle/>
        <a:p>
          <a:pPr rtl="1"/>
          <a:endParaRPr lang="fa-IR"/>
        </a:p>
      </dgm:t>
    </dgm:pt>
    <dgm:pt modelId="{F0A38A44-F89F-4F27-914C-D834A696EE99}" type="sibTrans" cxnId="{C0ED084A-7C62-4464-8A5A-C2DAEC66D8F4}">
      <dgm:prSet/>
      <dgm:spPr/>
      <dgm:t>
        <a:bodyPr/>
        <a:lstStyle/>
        <a:p>
          <a:pPr rtl="1"/>
          <a:endParaRPr lang="fa-IR"/>
        </a:p>
      </dgm:t>
    </dgm:pt>
    <dgm:pt modelId="{6995052F-6732-4751-A858-8CB1389402C2}">
      <dgm:prSet/>
      <dgm:spPr/>
      <dgm:t>
        <a:bodyPr/>
        <a:lstStyle/>
        <a:p>
          <a:pPr rtl="1"/>
          <a:r>
            <a:rPr lang="fa-IR" dirty="0" smtClean="0"/>
            <a:t>بلوک 51-100</a:t>
          </a:r>
          <a:endParaRPr lang="fa-IR" dirty="0"/>
        </a:p>
      </dgm:t>
    </dgm:pt>
    <dgm:pt modelId="{664F8B40-BDA3-4779-8726-3FFFBC51A32E}" type="parTrans" cxnId="{B86BF5BB-7ADF-4979-B7C5-A6C077E3E6BC}">
      <dgm:prSet/>
      <dgm:spPr/>
      <dgm:t>
        <a:bodyPr/>
        <a:lstStyle/>
        <a:p>
          <a:pPr rtl="1"/>
          <a:endParaRPr lang="fa-IR"/>
        </a:p>
      </dgm:t>
    </dgm:pt>
    <dgm:pt modelId="{5BEFB465-0820-4B28-80FD-1598DDCBF192}" type="sibTrans" cxnId="{B86BF5BB-7ADF-4979-B7C5-A6C077E3E6BC}">
      <dgm:prSet/>
      <dgm:spPr/>
      <dgm:t>
        <a:bodyPr/>
        <a:lstStyle/>
        <a:p>
          <a:pPr rtl="1"/>
          <a:endParaRPr lang="fa-IR"/>
        </a:p>
      </dgm:t>
    </dgm:pt>
    <dgm:pt modelId="{6753F72B-2307-4D5D-B6E1-5182DFE07001}">
      <dgm:prSet custT="1"/>
      <dgm:spPr/>
      <dgm:t>
        <a:bodyPr/>
        <a:lstStyle/>
        <a:p>
          <a:pPr rtl="1"/>
          <a:r>
            <a:rPr lang="fa-IR" sz="1000" b="1" dirty="0" smtClean="0"/>
            <a:t>بلوک 101-150</a:t>
          </a:r>
          <a:endParaRPr lang="fa-IR" sz="1000" b="1" dirty="0"/>
        </a:p>
      </dgm:t>
    </dgm:pt>
    <dgm:pt modelId="{0C598ADB-24BB-4781-B2E7-367196CA95C6}" type="parTrans" cxnId="{80C3F6F7-402F-4D11-A8E7-1FE19A6CF809}">
      <dgm:prSet/>
      <dgm:spPr/>
      <dgm:t>
        <a:bodyPr/>
        <a:lstStyle/>
        <a:p>
          <a:pPr rtl="1"/>
          <a:endParaRPr lang="fa-IR"/>
        </a:p>
      </dgm:t>
    </dgm:pt>
    <dgm:pt modelId="{24DAB12D-50F5-4052-909F-01616EB396C7}" type="sibTrans" cxnId="{80C3F6F7-402F-4D11-A8E7-1FE19A6CF809}">
      <dgm:prSet/>
      <dgm:spPr/>
      <dgm:t>
        <a:bodyPr/>
        <a:lstStyle/>
        <a:p>
          <a:pPr rtl="1"/>
          <a:endParaRPr lang="fa-IR"/>
        </a:p>
      </dgm:t>
    </dgm:pt>
    <dgm:pt modelId="{2B090125-55D9-4CA3-8114-749360E81CE8}" type="pres">
      <dgm:prSet presAssocID="{23C747EB-7CC2-4F52-93FD-56AB689989F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89EDE7-2933-4D17-8D9C-8BC4B1E06E5A}" type="pres">
      <dgm:prSet presAssocID="{C92931B9-7B8D-4F71-A2EE-C9A67B88661B}" presName="hierRoot1" presStyleCnt="0">
        <dgm:presLayoutVars>
          <dgm:hierBranch val="init"/>
        </dgm:presLayoutVars>
      </dgm:prSet>
      <dgm:spPr/>
    </dgm:pt>
    <dgm:pt modelId="{14DD3BAF-70BF-4964-BDBA-6FF004C6A70B}" type="pres">
      <dgm:prSet presAssocID="{C92931B9-7B8D-4F71-A2EE-C9A67B88661B}" presName="rootComposite1" presStyleCnt="0"/>
      <dgm:spPr/>
    </dgm:pt>
    <dgm:pt modelId="{F0E5A670-6F54-4B55-8C0F-7916BAFBE4E9}" type="pres">
      <dgm:prSet presAssocID="{C92931B9-7B8D-4F71-A2EE-C9A67B88661B}" presName="rootText1" presStyleLbl="node0" presStyleIdx="0" presStyleCnt="1" custScaleX="183999" custScaleY="149415" custLinFactY="-10912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965BECD7-F052-4FDC-A6BF-79CEB9F75114}" type="pres">
      <dgm:prSet presAssocID="{C92931B9-7B8D-4F71-A2EE-C9A67B88661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364D91E-1676-4DB4-8411-AE62BA2A348E}" type="pres">
      <dgm:prSet presAssocID="{C92931B9-7B8D-4F71-A2EE-C9A67B88661B}" presName="hierChild2" presStyleCnt="0"/>
      <dgm:spPr/>
    </dgm:pt>
    <dgm:pt modelId="{4038E5F9-6099-4D8E-8093-D9EE3936920A}" type="pres">
      <dgm:prSet presAssocID="{B2ADADE8-3C5E-4B59-9085-44775E2A896F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4A58776-51E3-4536-9673-DC6BFBD852D5}" type="pres">
      <dgm:prSet presAssocID="{23AF6688-9928-48D6-9E64-D255B76FF99E}" presName="hierRoot2" presStyleCnt="0">
        <dgm:presLayoutVars>
          <dgm:hierBranch val="init"/>
        </dgm:presLayoutVars>
      </dgm:prSet>
      <dgm:spPr/>
    </dgm:pt>
    <dgm:pt modelId="{A87A7B29-B0E6-4AE8-B383-6258FE7D12D2}" type="pres">
      <dgm:prSet presAssocID="{23AF6688-9928-48D6-9E64-D255B76FF99E}" presName="rootComposite" presStyleCnt="0"/>
      <dgm:spPr/>
    </dgm:pt>
    <dgm:pt modelId="{70FE9026-6213-4D7A-87C9-2DE1C98EA577}" type="pres">
      <dgm:prSet presAssocID="{23AF6688-9928-48D6-9E64-D255B76FF99E}" presName="rootText" presStyleLbl="node2" presStyleIdx="0" presStyleCnt="3" custLinFactY="-4658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FAF15E-0B24-4039-B43A-85B9C37EACA0}" type="pres">
      <dgm:prSet presAssocID="{23AF6688-9928-48D6-9E64-D255B76FF99E}" presName="rootConnector" presStyleLbl="node2" presStyleIdx="0" presStyleCnt="3"/>
      <dgm:spPr/>
      <dgm:t>
        <a:bodyPr/>
        <a:lstStyle/>
        <a:p>
          <a:endParaRPr lang="en-US"/>
        </a:p>
      </dgm:t>
    </dgm:pt>
    <dgm:pt modelId="{AFBCC175-16FC-49B7-9E8A-B45BCBB73216}" type="pres">
      <dgm:prSet presAssocID="{23AF6688-9928-48D6-9E64-D255B76FF99E}" presName="hierChild4" presStyleCnt="0"/>
      <dgm:spPr/>
    </dgm:pt>
    <dgm:pt modelId="{2BFA8666-9260-4D9A-B7EE-9FF23582432F}" type="pres">
      <dgm:prSet presAssocID="{040D06ED-E59D-4F85-9914-B5AC2721A383}" presName="Name37" presStyleLbl="parChTrans1D3" presStyleIdx="0" presStyleCnt="5"/>
      <dgm:spPr/>
      <dgm:t>
        <a:bodyPr/>
        <a:lstStyle/>
        <a:p>
          <a:endParaRPr lang="en-US"/>
        </a:p>
      </dgm:t>
    </dgm:pt>
    <dgm:pt modelId="{CE28CECF-6805-48E4-BA32-D04F8C1018F0}" type="pres">
      <dgm:prSet presAssocID="{F53EE512-9279-4BA4-A4D1-C5A45E3A3642}" presName="hierRoot2" presStyleCnt="0">
        <dgm:presLayoutVars>
          <dgm:hierBranch val="init"/>
        </dgm:presLayoutVars>
      </dgm:prSet>
      <dgm:spPr/>
    </dgm:pt>
    <dgm:pt modelId="{7C3F997E-D831-481D-B7E6-C6C701D689A3}" type="pres">
      <dgm:prSet presAssocID="{F53EE512-9279-4BA4-A4D1-C5A45E3A3642}" presName="rootComposite" presStyleCnt="0"/>
      <dgm:spPr/>
    </dgm:pt>
    <dgm:pt modelId="{B7957B12-6E6B-413C-8D68-565DE1642CB1}" type="pres">
      <dgm:prSet presAssocID="{F53EE512-9279-4BA4-A4D1-C5A45E3A3642}" presName="rootText" presStyleLbl="node3" presStyleIdx="0" presStyleCnt="5" custLinFactNeighborY="-768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B9D18A-6A94-427B-A0AC-E50C50B3F0CF}" type="pres">
      <dgm:prSet presAssocID="{F53EE512-9279-4BA4-A4D1-C5A45E3A3642}" presName="rootConnector" presStyleLbl="node3" presStyleIdx="0" presStyleCnt="5"/>
      <dgm:spPr/>
      <dgm:t>
        <a:bodyPr/>
        <a:lstStyle/>
        <a:p>
          <a:endParaRPr lang="en-US"/>
        </a:p>
      </dgm:t>
    </dgm:pt>
    <dgm:pt modelId="{56C7819B-1685-435E-BAB6-9ACE266A9232}" type="pres">
      <dgm:prSet presAssocID="{F53EE512-9279-4BA4-A4D1-C5A45E3A3642}" presName="hierChild4" presStyleCnt="0"/>
      <dgm:spPr/>
    </dgm:pt>
    <dgm:pt modelId="{B3847647-CEFF-4A4C-8DD8-9849FFD2CE75}" type="pres">
      <dgm:prSet presAssocID="{B0AFF5A1-DC5B-4403-BA54-C01759D93BFF}" presName="Name37" presStyleLbl="parChTrans1D4" presStyleIdx="0" presStyleCnt="30"/>
      <dgm:spPr/>
      <dgm:t>
        <a:bodyPr/>
        <a:lstStyle/>
        <a:p>
          <a:endParaRPr lang="en-US"/>
        </a:p>
      </dgm:t>
    </dgm:pt>
    <dgm:pt modelId="{7497C0B6-91C6-4A48-99C9-06932346CA71}" type="pres">
      <dgm:prSet presAssocID="{EC634C80-977F-4113-85EA-7F2B5B01374B}" presName="hierRoot2" presStyleCnt="0">
        <dgm:presLayoutVars>
          <dgm:hierBranch val="init"/>
        </dgm:presLayoutVars>
      </dgm:prSet>
      <dgm:spPr/>
    </dgm:pt>
    <dgm:pt modelId="{947388AE-4F24-450D-81CE-43BD2D08862A}" type="pres">
      <dgm:prSet presAssocID="{EC634C80-977F-4113-85EA-7F2B5B01374B}" presName="rootComposite" presStyleCnt="0"/>
      <dgm:spPr/>
    </dgm:pt>
    <dgm:pt modelId="{35D1F6AE-E25F-4F94-B53D-C57880243BF3}" type="pres">
      <dgm:prSet presAssocID="{EC634C80-977F-4113-85EA-7F2B5B01374B}" presName="rootText" presStyleLbl="node4" presStyleIdx="0" presStyleCnt="3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46ADF747-281E-4581-BB89-F1CA4881B6F3}" type="pres">
      <dgm:prSet presAssocID="{EC634C80-977F-4113-85EA-7F2B5B01374B}" presName="rootConnector" presStyleLbl="node4" presStyleIdx="0" presStyleCnt="30"/>
      <dgm:spPr/>
      <dgm:t>
        <a:bodyPr/>
        <a:lstStyle/>
        <a:p>
          <a:endParaRPr lang="en-US"/>
        </a:p>
      </dgm:t>
    </dgm:pt>
    <dgm:pt modelId="{896593EC-57EB-4EF0-887D-6F657C8E3691}" type="pres">
      <dgm:prSet presAssocID="{EC634C80-977F-4113-85EA-7F2B5B01374B}" presName="hierChild4" presStyleCnt="0"/>
      <dgm:spPr/>
    </dgm:pt>
    <dgm:pt modelId="{72CFD917-6213-4E70-A000-C78F27070900}" type="pres">
      <dgm:prSet presAssocID="{EC634C80-977F-4113-85EA-7F2B5B01374B}" presName="hierChild5" presStyleCnt="0"/>
      <dgm:spPr/>
    </dgm:pt>
    <dgm:pt modelId="{3981F195-B232-4C91-9EB4-CD21B53EE666}" type="pres">
      <dgm:prSet presAssocID="{8FC21C8F-1D86-448A-AC8F-0965B18B3ADC}" presName="Name37" presStyleLbl="parChTrans1D4" presStyleIdx="1" presStyleCnt="30"/>
      <dgm:spPr/>
      <dgm:t>
        <a:bodyPr/>
        <a:lstStyle/>
        <a:p>
          <a:endParaRPr lang="en-US"/>
        </a:p>
      </dgm:t>
    </dgm:pt>
    <dgm:pt modelId="{E5167DDB-8AE3-4BC8-9F21-365D030CE494}" type="pres">
      <dgm:prSet presAssocID="{F39B3975-981D-4081-9EC4-ED311645C6CB}" presName="hierRoot2" presStyleCnt="0">
        <dgm:presLayoutVars>
          <dgm:hierBranch val="init"/>
        </dgm:presLayoutVars>
      </dgm:prSet>
      <dgm:spPr/>
    </dgm:pt>
    <dgm:pt modelId="{93471C59-1368-4B52-B524-EA511292FB7A}" type="pres">
      <dgm:prSet presAssocID="{F39B3975-981D-4081-9EC4-ED311645C6CB}" presName="rootComposite" presStyleCnt="0"/>
      <dgm:spPr/>
    </dgm:pt>
    <dgm:pt modelId="{69508EA3-2F50-4521-B36F-B6C86B6B7067}" type="pres">
      <dgm:prSet presAssocID="{F39B3975-981D-4081-9EC4-ED311645C6CB}" presName="rootText" presStyleLbl="node4" presStyleIdx="1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90453-5731-465A-B4D4-3DBC279722AC}" type="pres">
      <dgm:prSet presAssocID="{F39B3975-981D-4081-9EC4-ED311645C6CB}" presName="rootConnector" presStyleLbl="node4" presStyleIdx="1" presStyleCnt="30"/>
      <dgm:spPr/>
      <dgm:t>
        <a:bodyPr/>
        <a:lstStyle/>
        <a:p>
          <a:endParaRPr lang="en-US"/>
        </a:p>
      </dgm:t>
    </dgm:pt>
    <dgm:pt modelId="{580BA806-B8ED-4F11-BF86-9435B7A5D28B}" type="pres">
      <dgm:prSet presAssocID="{F39B3975-981D-4081-9EC4-ED311645C6CB}" presName="hierChild4" presStyleCnt="0"/>
      <dgm:spPr/>
    </dgm:pt>
    <dgm:pt modelId="{D3C8D19E-1175-41DC-9686-40F108AD2FA5}" type="pres">
      <dgm:prSet presAssocID="{98CA17CB-B460-469B-99E7-585928F2D491}" presName="Name37" presStyleLbl="parChTrans1D4" presStyleIdx="2" presStyleCnt="30"/>
      <dgm:spPr/>
      <dgm:t>
        <a:bodyPr/>
        <a:lstStyle/>
        <a:p>
          <a:endParaRPr lang="en-US"/>
        </a:p>
      </dgm:t>
    </dgm:pt>
    <dgm:pt modelId="{F11F64DE-E571-431D-931E-2B9B6E5ACDFA}" type="pres">
      <dgm:prSet presAssocID="{DBC65AA8-FAC8-49D0-B399-BEC1AFBC8762}" presName="hierRoot2" presStyleCnt="0">
        <dgm:presLayoutVars>
          <dgm:hierBranch val="init"/>
        </dgm:presLayoutVars>
      </dgm:prSet>
      <dgm:spPr/>
    </dgm:pt>
    <dgm:pt modelId="{9DCF6F03-D41F-4F61-8DA6-F6A7DCEC310B}" type="pres">
      <dgm:prSet presAssocID="{DBC65AA8-FAC8-49D0-B399-BEC1AFBC8762}" presName="rootComposite" presStyleCnt="0"/>
      <dgm:spPr/>
    </dgm:pt>
    <dgm:pt modelId="{E97B63DD-E23B-4C1A-924C-69E6568CE461}" type="pres">
      <dgm:prSet presAssocID="{DBC65AA8-FAC8-49D0-B399-BEC1AFBC8762}" presName="rootText" presStyleLbl="node4" presStyleIdx="2" presStyleCnt="3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A9DC700E-8D68-4384-BA5F-B72ADADA9B0C}" type="pres">
      <dgm:prSet presAssocID="{DBC65AA8-FAC8-49D0-B399-BEC1AFBC8762}" presName="rootConnector" presStyleLbl="node4" presStyleIdx="2" presStyleCnt="30"/>
      <dgm:spPr/>
      <dgm:t>
        <a:bodyPr/>
        <a:lstStyle/>
        <a:p>
          <a:endParaRPr lang="en-US"/>
        </a:p>
      </dgm:t>
    </dgm:pt>
    <dgm:pt modelId="{F012CFFA-B0E5-44D9-A343-159B0B36F322}" type="pres">
      <dgm:prSet presAssocID="{DBC65AA8-FAC8-49D0-B399-BEC1AFBC8762}" presName="hierChild4" presStyleCnt="0"/>
      <dgm:spPr/>
    </dgm:pt>
    <dgm:pt modelId="{DF199609-15B4-4991-B83E-391035DE46A9}" type="pres">
      <dgm:prSet presAssocID="{DBC65AA8-FAC8-49D0-B399-BEC1AFBC8762}" presName="hierChild5" presStyleCnt="0"/>
      <dgm:spPr/>
    </dgm:pt>
    <dgm:pt modelId="{50E48ADB-254D-4122-9ACF-B2F9A11C5607}" type="pres">
      <dgm:prSet presAssocID="{3421A51A-DB6C-4B87-A0B4-81AA2016D456}" presName="Name37" presStyleLbl="parChTrans1D4" presStyleIdx="3" presStyleCnt="30"/>
      <dgm:spPr/>
      <dgm:t>
        <a:bodyPr/>
        <a:lstStyle/>
        <a:p>
          <a:endParaRPr lang="en-US"/>
        </a:p>
      </dgm:t>
    </dgm:pt>
    <dgm:pt modelId="{B509CD9B-7E1B-48E0-BC83-A9AB7924858F}" type="pres">
      <dgm:prSet presAssocID="{4699E3FE-CA47-466F-8BCA-099F1706CFBC}" presName="hierRoot2" presStyleCnt="0">
        <dgm:presLayoutVars>
          <dgm:hierBranch val="init"/>
        </dgm:presLayoutVars>
      </dgm:prSet>
      <dgm:spPr/>
    </dgm:pt>
    <dgm:pt modelId="{44D4855D-27DD-4221-8612-841B7D975C2D}" type="pres">
      <dgm:prSet presAssocID="{4699E3FE-CA47-466F-8BCA-099F1706CFBC}" presName="rootComposite" presStyleCnt="0"/>
      <dgm:spPr/>
    </dgm:pt>
    <dgm:pt modelId="{7261983D-9C55-43AC-A299-8620D6EA027C}" type="pres">
      <dgm:prSet presAssocID="{4699E3FE-CA47-466F-8BCA-099F1706CFBC}" presName="rootText" presStyleLbl="node4" presStyleIdx="3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E741B6-6DA0-4B59-94C9-108477E1F1CA}" type="pres">
      <dgm:prSet presAssocID="{4699E3FE-CA47-466F-8BCA-099F1706CFBC}" presName="rootConnector" presStyleLbl="node4" presStyleIdx="3" presStyleCnt="30"/>
      <dgm:spPr/>
      <dgm:t>
        <a:bodyPr/>
        <a:lstStyle/>
        <a:p>
          <a:endParaRPr lang="en-US"/>
        </a:p>
      </dgm:t>
    </dgm:pt>
    <dgm:pt modelId="{EE2DEB69-882E-4F9E-B11E-201476EFE1CD}" type="pres">
      <dgm:prSet presAssocID="{4699E3FE-CA47-466F-8BCA-099F1706CFBC}" presName="hierChild4" presStyleCnt="0"/>
      <dgm:spPr/>
    </dgm:pt>
    <dgm:pt modelId="{A84DD914-B1FE-4EF3-B7BB-9371653D930D}" type="pres">
      <dgm:prSet presAssocID="{4699E3FE-CA47-466F-8BCA-099F1706CFBC}" presName="hierChild5" presStyleCnt="0"/>
      <dgm:spPr/>
    </dgm:pt>
    <dgm:pt modelId="{99658241-4F51-4BD8-B8B8-EB2EEACE8A17}" type="pres">
      <dgm:prSet presAssocID="{CF426304-59D8-465E-A8DD-B8431DFED88C}" presName="Name37" presStyleLbl="parChTrans1D4" presStyleIdx="4" presStyleCnt="30"/>
      <dgm:spPr/>
      <dgm:t>
        <a:bodyPr/>
        <a:lstStyle/>
        <a:p>
          <a:endParaRPr lang="en-US"/>
        </a:p>
      </dgm:t>
    </dgm:pt>
    <dgm:pt modelId="{A43C4531-964F-4DE3-BE6B-AB8FFB553A5C}" type="pres">
      <dgm:prSet presAssocID="{EA6D2EF0-A3A9-46F7-BA34-61AEB4A69797}" presName="hierRoot2" presStyleCnt="0">
        <dgm:presLayoutVars>
          <dgm:hierBranch val="init"/>
        </dgm:presLayoutVars>
      </dgm:prSet>
      <dgm:spPr/>
    </dgm:pt>
    <dgm:pt modelId="{6B6F1D36-0857-4861-9878-3215F744033A}" type="pres">
      <dgm:prSet presAssocID="{EA6D2EF0-A3A9-46F7-BA34-61AEB4A69797}" presName="rootComposite" presStyleCnt="0"/>
      <dgm:spPr/>
    </dgm:pt>
    <dgm:pt modelId="{0976C6C1-D438-4846-BE40-0793C7A133D6}" type="pres">
      <dgm:prSet presAssocID="{EA6D2EF0-A3A9-46F7-BA34-61AEB4A69797}" presName="rootText" presStyleLbl="node4" presStyleIdx="4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AB393E-A120-45FB-BC26-7E1CFD28ACA8}" type="pres">
      <dgm:prSet presAssocID="{EA6D2EF0-A3A9-46F7-BA34-61AEB4A69797}" presName="rootConnector" presStyleLbl="node4" presStyleIdx="4" presStyleCnt="30"/>
      <dgm:spPr/>
      <dgm:t>
        <a:bodyPr/>
        <a:lstStyle/>
        <a:p>
          <a:endParaRPr lang="en-US"/>
        </a:p>
      </dgm:t>
    </dgm:pt>
    <dgm:pt modelId="{50F92254-0E77-4C8C-8BFD-27E2FCF25AE3}" type="pres">
      <dgm:prSet presAssocID="{EA6D2EF0-A3A9-46F7-BA34-61AEB4A69797}" presName="hierChild4" presStyleCnt="0"/>
      <dgm:spPr/>
    </dgm:pt>
    <dgm:pt modelId="{DAB93A66-7A0E-4A79-B9B1-D30058013360}" type="pres">
      <dgm:prSet presAssocID="{EA6D2EF0-A3A9-46F7-BA34-61AEB4A69797}" presName="hierChild5" presStyleCnt="0"/>
      <dgm:spPr/>
    </dgm:pt>
    <dgm:pt modelId="{231B3634-6002-4A4C-800C-EBBE4BA8C69E}" type="pres">
      <dgm:prSet presAssocID="{C7331FA4-FDA5-428D-90A3-462C169BC512}" presName="Name37" presStyleLbl="parChTrans1D4" presStyleIdx="5" presStyleCnt="30"/>
      <dgm:spPr/>
      <dgm:t>
        <a:bodyPr/>
        <a:lstStyle/>
        <a:p>
          <a:endParaRPr lang="en-US"/>
        </a:p>
      </dgm:t>
    </dgm:pt>
    <dgm:pt modelId="{7DF65C05-0D40-43BB-A54D-7F06401F4687}" type="pres">
      <dgm:prSet presAssocID="{9E52F4F3-AD19-4249-A218-A5F024795274}" presName="hierRoot2" presStyleCnt="0">
        <dgm:presLayoutVars>
          <dgm:hierBranch val="init"/>
        </dgm:presLayoutVars>
      </dgm:prSet>
      <dgm:spPr/>
    </dgm:pt>
    <dgm:pt modelId="{1AAECFD9-58F3-4E96-8800-DA68641C2C02}" type="pres">
      <dgm:prSet presAssocID="{9E52F4F3-AD19-4249-A218-A5F024795274}" presName="rootComposite" presStyleCnt="0"/>
      <dgm:spPr/>
    </dgm:pt>
    <dgm:pt modelId="{A2815454-4528-4CBE-A09E-A890F9382CC3}" type="pres">
      <dgm:prSet presAssocID="{9E52F4F3-AD19-4249-A218-A5F024795274}" presName="rootText" presStyleLbl="node4" presStyleIdx="5" presStyleCnt="3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8370B9D-EAAB-4956-A4FA-25CAE5606242}" type="pres">
      <dgm:prSet presAssocID="{9E52F4F3-AD19-4249-A218-A5F024795274}" presName="rootConnector" presStyleLbl="node4" presStyleIdx="5" presStyleCnt="30"/>
      <dgm:spPr/>
      <dgm:t>
        <a:bodyPr/>
        <a:lstStyle/>
        <a:p>
          <a:endParaRPr lang="en-US"/>
        </a:p>
      </dgm:t>
    </dgm:pt>
    <dgm:pt modelId="{EF2E7694-4ABD-4FC0-B631-022AD6B08A19}" type="pres">
      <dgm:prSet presAssocID="{9E52F4F3-AD19-4249-A218-A5F024795274}" presName="hierChild4" presStyleCnt="0"/>
      <dgm:spPr/>
    </dgm:pt>
    <dgm:pt modelId="{0BDD9327-E74C-44AA-A0A7-E6BB7CCC934E}" type="pres">
      <dgm:prSet presAssocID="{9E52F4F3-AD19-4249-A218-A5F024795274}" presName="hierChild5" presStyleCnt="0"/>
      <dgm:spPr/>
    </dgm:pt>
    <dgm:pt modelId="{53414C1C-5DA9-4A6F-B649-137B851F35DB}" type="pres">
      <dgm:prSet presAssocID="{F39B3975-981D-4081-9EC4-ED311645C6CB}" presName="hierChild5" presStyleCnt="0"/>
      <dgm:spPr/>
    </dgm:pt>
    <dgm:pt modelId="{E1213AFF-75E0-4C10-AB2E-4BA84B40C091}" type="pres">
      <dgm:prSet presAssocID="{BDF50945-E77D-4FF6-A85F-ACCFADC8BD55}" presName="Name37" presStyleLbl="parChTrans1D4" presStyleIdx="6" presStyleCnt="30"/>
      <dgm:spPr/>
      <dgm:t>
        <a:bodyPr/>
        <a:lstStyle/>
        <a:p>
          <a:endParaRPr lang="en-US"/>
        </a:p>
      </dgm:t>
    </dgm:pt>
    <dgm:pt modelId="{405B861F-C8D8-4DCA-8109-29641E98CE71}" type="pres">
      <dgm:prSet presAssocID="{68316209-29B2-4067-80D5-D974A995C1C8}" presName="hierRoot2" presStyleCnt="0">
        <dgm:presLayoutVars>
          <dgm:hierBranch val="init"/>
        </dgm:presLayoutVars>
      </dgm:prSet>
      <dgm:spPr/>
    </dgm:pt>
    <dgm:pt modelId="{BCE995CE-F9B3-49F6-B759-96C6F528E307}" type="pres">
      <dgm:prSet presAssocID="{68316209-29B2-4067-80D5-D974A995C1C8}" presName="rootComposite" presStyleCnt="0"/>
      <dgm:spPr/>
    </dgm:pt>
    <dgm:pt modelId="{B1DEAE1B-E6DE-47AC-A3D5-753C48518556}" type="pres">
      <dgm:prSet presAssocID="{68316209-29B2-4067-80D5-D974A995C1C8}" presName="rootText" presStyleLbl="node4" presStyleIdx="6" presStyleCnt="30" custLinFactNeighborX="-1754" custLinFactNeighborY="58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0E050E-3C56-4859-909C-CEE494487693}" type="pres">
      <dgm:prSet presAssocID="{68316209-29B2-4067-80D5-D974A995C1C8}" presName="rootConnector" presStyleLbl="node4" presStyleIdx="6" presStyleCnt="30"/>
      <dgm:spPr/>
      <dgm:t>
        <a:bodyPr/>
        <a:lstStyle/>
        <a:p>
          <a:endParaRPr lang="en-US"/>
        </a:p>
      </dgm:t>
    </dgm:pt>
    <dgm:pt modelId="{0712670A-7AA7-48EE-AB8F-7813107B80B0}" type="pres">
      <dgm:prSet presAssocID="{68316209-29B2-4067-80D5-D974A995C1C8}" presName="hierChild4" presStyleCnt="0"/>
      <dgm:spPr/>
    </dgm:pt>
    <dgm:pt modelId="{846A6342-7346-4092-A8AB-7037B82B0741}" type="pres">
      <dgm:prSet presAssocID="{90F4563F-7955-428D-864A-FC8EB233BE23}" presName="Name37" presStyleLbl="parChTrans1D4" presStyleIdx="7" presStyleCnt="30"/>
      <dgm:spPr/>
      <dgm:t>
        <a:bodyPr/>
        <a:lstStyle/>
        <a:p>
          <a:endParaRPr lang="en-US"/>
        </a:p>
      </dgm:t>
    </dgm:pt>
    <dgm:pt modelId="{964F7310-180C-4850-AF61-DFCD66573B9D}" type="pres">
      <dgm:prSet presAssocID="{C1B455DD-7FA7-488E-9C43-4D8773B9017C}" presName="hierRoot2" presStyleCnt="0">
        <dgm:presLayoutVars>
          <dgm:hierBranch val="init"/>
        </dgm:presLayoutVars>
      </dgm:prSet>
      <dgm:spPr/>
    </dgm:pt>
    <dgm:pt modelId="{0CCF7011-57EB-4BAC-93AE-E010ADBC57DB}" type="pres">
      <dgm:prSet presAssocID="{C1B455DD-7FA7-488E-9C43-4D8773B9017C}" presName="rootComposite" presStyleCnt="0"/>
      <dgm:spPr/>
    </dgm:pt>
    <dgm:pt modelId="{C58FF01E-E7E2-45BC-A072-1ECBA32332BF}" type="pres">
      <dgm:prSet presAssocID="{C1B455DD-7FA7-488E-9C43-4D8773B9017C}" presName="rootText" presStyleLbl="node4" presStyleIdx="7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4E8819-6810-4B1A-AF9D-262E5DC64D12}" type="pres">
      <dgm:prSet presAssocID="{C1B455DD-7FA7-488E-9C43-4D8773B9017C}" presName="rootConnector" presStyleLbl="node4" presStyleIdx="7" presStyleCnt="30"/>
      <dgm:spPr/>
      <dgm:t>
        <a:bodyPr/>
        <a:lstStyle/>
        <a:p>
          <a:endParaRPr lang="en-US"/>
        </a:p>
      </dgm:t>
    </dgm:pt>
    <dgm:pt modelId="{543C95B5-854D-4846-85B8-5F07F8138EF7}" type="pres">
      <dgm:prSet presAssocID="{C1B455DD-7FA7-488E-9C43-4D8773B9017C}" presName="hierChild4" presStyleCnt="0"/>
      <dgm:spPr/>
    </dgm:pt>
    <dgm:pt modelId="{6EEBC38A-3DB8-4086-BB59-FB873E4F5538}" type="pres">
      <dgm:prSet presAssocID="{C1B455DD-7FA7-488E-9C43-4D8773B9017C}" presName="hierChild5" presStyleCnt="0"/>
      <dgm:spPr/>
    </dgm:pt>
    <dgm:pt modelId="{82304F13-2BBD-4807-BC05-37A597DD5BF2}" type="pres">
      <dgm:prSet presAssocID="{8A9657DB-DA1A-4A99-A74D-83CC635A8D9A}" presName="Name37" presStyleLbl="parChTrans1D4" presStyleIdx="8" presStyleCnt="30"/>
      <dgm:spPr/>
      <dgm:t>
        <a:bodyPr/>
        <a:lstStyle/>
        <a:p>
          <a:endParaRPr lang="en-US"/>
        </a:p>
      </dgm:t>
    </dgm:pt>
    <dgm:pt modelId="{3F4CA3A0-FB6D-4ED1-BA7F-B924E3A5843C}" type="pres">
      <dgm:prSet presAssocID="{A115336A-6E31-4936-AA5E-A1A1D221339D}" presName="hierRoot2" presStyleCnt="0">
        <dgm:presLayoutVars>
          <dgm:hierBranch val="init"/>
        </dgm:presLayoutVars>
      </dgm:prSet>
      <dgm:spPr/>
    </dgm:pt>
    <dgm:pt modelId="{3620C9F0-2DC2-401B-AEDF-8B99771C6353}" type="pres">
      <dgm:prSet presAssocID="{A115336A-6E31-4936-AA5E-A1A1D221339D}" presName="rootComposite" presStyleCnt="0"/>
      <dgm:spPr/>
    </dgm:pt>
    <dgm:pt modelId="{1CED548D-C30B-4917-BBDF-8DF26B7B0B8B}" type="pres">
      <dgm:prSet presAssocID="{A115336A-6E31-4936-AA5E-A1A1D221339D}" presName="rootText" presStyleLbl="node4" presStyleIdx="8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1AACD9-6DDC-4EB4-B634-F6B913B037A1}" type="pres">
      <dgm:prSet presAssocID="{A115336A-6E31-4936-AA5E-A1A1D221339D}" presName="rootConnector" presStyleLbl="node4" presStyleIdx="8" presStyleCnt="30"/>
      <dgm:spPr/>
      <dgm:t>
        <a:bodyPr/>
        <a:lstStyle/>
        <a:p>
          <a:endParaRPr lang="en-US"/>
        </a:p>
      </dgm:t>
    </dgm:pt>
    <dgm:pt modelId="{A93B5511-7EF8-4E65-B8A1-3301E95C098A}" type="pres">
      <dgm:prSet presAssocID="{A115336A-6E31-4936-AA5E-A1A1D221339D}" presName="hierChild4" presStyleCnt="0"/>
      <dgm:spPr/>
    </dgm:pt>
    <dgm:pt modelId="{C15E2327-F5C3-4562-BF30-F5DDBB4FCF5C}" type="pres">
      <dgm:prSet presAssocID="{A115336A-6E31-4936-AA5E-A1A1D221339D}" presName="hierChild5" presStyleCnt="0"/>
      <dgm:spPr/>
    </dgm:pt>
    <dgm:pt modelId="{8C16E368-77DE-4784-AD8C-16CA606F2180}" type="pres">
      <dgm:prSet presAssocID="{68316209-29B2-4067-80D5-D974A995C1C8}" presName="hierChild5" presStyleCnt="0"/>
      <dgm:spPr/>
    </dgm:pt>
    <dgm:pt modelId="{7EC219C6-623A-4A8E-A223-E296BAC9D30C}" type="pres">
      <dgm:prSet presAssocID="{4D2261F4-D468-4337-8844-B54E2CC37A26}" presName="Name37" presStyleLbl="parChTrans1D4" presStyleIdx="9" presStyleCnt="30"/>
      <dgm:spPr/>
      <dgm:t>
        <a:bodyPr/>
        <a:lstStyle/>
        <a:p>
          <a:endParaRPr lang="en-US"/>
        </a:p>
      </dgm:t>
    </dgm:pt>
    <dgm:pt modelId="{1D140D4A-CAFC-4294-AE06-63F81780E6E8}" type="pres">
      <dgm:prSet presAssocID="{0A62B31A-5913-43AB-8B51-40D34F6608E7}" presName="hierRoot2" presStyleCnt="0">
        <dgm:presLayoutVars>
          <dgm:hierBranch val="init"/>
        </dgm:presLayoutVars>
      </dgm:prSet>
      <dgm:spPr/>
    </dgm:pt>
    <dgm:pt modelId="{B355A3A0-043E-4E1A-919D-09021C452952}" type="pres">
      <dgm:prSet presAssocID="{0A62B31A-5913-43AB-8B51-40D34F6608E7}" presName="rootComposite" presStyleCnt="0"/>
      <dgm:spPr/>
    </dgm:pt>
    <dgm:pt modelId="{17E6D93F-D66C-4EB2-A82D-CE9906E12CCE}" type="pres">
      <dgm:prSet presAssocID="{0A62B31A-5913-43AB-8B51-40D34F6608E7}" presName="rootText" presStyleLbl="node4" presStyleIdx="9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3F9BA-0708-4F21-8DAA-986FD28989B2}" type="pres">
      <dgm:prSet presAssocID="{0A62B31A-5913-43AB-8B51-40D34F6608E7}" presName="rootConnector" presStyleLbl="node4" presStyleIdx="9" presStyleCnt="30"/>
      <dgm:spPr/>
      <dgm:t>
        <a:bodyPr/>
        <a:lstStyle/>
        <a:p>
          <a:endParaRPr lang="en-US"/>
        </a:p>
      </dgm:t>
    </dgm:pt>
    <dgm:pt modelId="{AB87B2CE-64E8-40ED-ADE5-59584A11D58E}" type="pres">
      <dgm:prSet presAssocID="{0A62B31A-5913-43AB-8B51-40D34F6608E7}" presName="hierChild4" presStyleCnt="0"/>
      <dgm:spPr/>
    </dgm:pt>
    <dgm:pt modelId="{C015D680-472B-4FDE-AF8F-48A5CFBA9B08}" type="pres">
      <dgm:prSet presAssocID="{0BC1FCA6-D577-476F-9ECC-DBD0E21C4AEE}" presName="Name37" presStyleLbl="parChTrans1D4" presStyleIdx="10" presStyleCnt="30"/>
      <dgm:spPr/>
      <dgm:t>
        <a:bodyPr/>
        <a:lstStyle/>
        <a:p>
          <a:endParaRPr lang="en-US"/>
        </a:p>
      </dgm:t>
    </dgm:pt>
    <dgm:pt modelId="{F559B74A-6C59-4E93-9785-2F2B685E6B09}" type="pres">
      <dgm:prSet presAssocID="{6DEE5DB0-E669-44BD-8176-D3E7CB509CFD}" presName="hierRoot2" presStyleCnt="0">
        <dgm:presLayoutVars>
          <dgm:hierBranch val="init"/>
        </dgm:presLayoutVars>
      </dgm:prSet>
      <dgm:spPr/>
    </dgm:pt>
    <dgm:pt modelId="{EFA89DCF-3393-4AEB-8653-755C3810BD9E}" type="pres">
      <dgm:prSet presAssocID="{6DEE5DB0-E669-44BD-8176-D3E7CB509CFD}" presName="rootComposite" presStyleCnt="0"/>
      <dgm:spPr/>
    </dgm:pt>
    <dgm:pt modelId="{5258D192-C379-489B-8F1F-9B569937B8B6}" type="pres">
      <dgm:prSet presAssocID="{6DEE5DB0-E669-44BD-8176-D3E7CB509CFD}" presName="rootText" presStyleLbl="node4" presStyleIdx="10" presStyleCnt="3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EDA766F-BC60-42FC-AB31-933D49C437D0}" type="pres">
      <dgm:prSet presAssocID="{6DEE5DB0-E669-44BD-8176-D3E7CB509CFD}" presName="rootConnector" presStyleLbl="node4" presStyleIdx="10" presStyleCnt="30"/>
      <dgm:spPr/>
      <dgm:t>
        <a:bodyPr/>
        <a:lstStyle/>
        <a:p>
          <a:endParaRPr lang="en-US"/>
        </a:p>
      </dgm:t>
    </dgm:pt>
    <dgm:pt modelId="{0FD9EC8F-D63A-43C7-A86D-A116AA9D12F9}" type="pres">
      <dgm:prSet presAssocID="{6DEE5DB0-E669-44BD-8176-D3E7CB509CFD}" presName="hierChild4" presStyleCnt="0"/>
      <dgm:spPr/>
    </dgm:pt>
    <dgm:pt modelId="{69CB91E5-AC38-4BC3-B7DF-40C5039C709F}" type="pres">
      <dgm:prSet presAssocID="{6DEE5DB0-E669-44BD-8176-D3E7CB509CFD}" presName="hierChild5" presStyleCnt="0"/>
      <dgm:spPr/>
    </dgm:pt>
    <dgm:pt modelId="{A92C408A-84ED-4709-81BF-6E6F2EC6AD24}" type="pres">
      <dgm:prSet presAssocID="{9A746210-1F35-48AD-8D21-0166A8AFB064}" presName="Name37" presStyleLbl="parChTrans1D4" presStyleIdx="11" presStyleCnt="30"/>
      <dgm:spPr/>
      <dgm:t>
        <a:bodyPr/>
        <a:lstStyle/>
        <a:p>
          <a:endParaRPr lang="en-US"/>
        </a:p>
      </dgm:t>
    </dgm:pt>
    <dgm:pt modelId="{A6306493-056E-44CA-90AA-676177206902}" type="pres">
      <dgm:prSet presAssocID="{A9EA5381-31E9-4ADB-8349-17CA918ACB11}" presName="hierRoot2" presStyleCnt="0">
        <dgm:presLayoutVars>
          <dgm:hierBranch val="init"/>
        </dgm:presLayoutVars>
      </dgm:prSet>
      <dgm:spPr/>
    </dgm:pt>
    <dgm:pt modelId="{093910B2-462E-49C2-8245-75ACA277FE4A}" type="pres">
      <dgm:prSet presAssocID="{A9EA5381-31E9-4ADB-8349-17CA918ACB11}" presName="rootComposite" presStyleCnt="0"/>
      <dgm:spPr/>
    </dgm:pt>
    <dgm:pt modelId="{D189030D-43AB-4F7D-B03E-F126094D8E96}" type="pres">
      <dgm:prSet presAssocID="{A9EA5381-31E9-4ADB-8349-17CA918ACB11}" presName="rootText" presStyleLbl="node4" presStyleIdx="11" presStyleCnt="3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57115AF1-0504-4483-AAF4-285D62AA0209}" type="pres">
      <dgm:prSet presAssocID="{A9EA5381-31E9-4ADB-8349-17CA918ACB11}" presName="rootConnector" presStyleLbl="node4" presStyleIdx="11" presStyleCnt="30"/>
      <dgm:spPr/>
      <dgm:t>
        <a:bodyPr/>
        <a:lstStyle/>
        <a:p>
          <a:endParaRPr lang="en-US"/>
        </a:p>
      </dgm:t>
    </dgm:pt>
    <dgm:pt modelId="{09433C34-6523-422C-8AA4-3EB275A1C70A}" type="pres">
      <dgm:prSet presAssocID="{A9EA5381-31E9-4ADB-8349-17CA918ACB11}" presName="hierChild4" presStyleCnt="0"/>
      <dgm:spPr/>
    </dgm:pt>
    <dgm:pt modelId="{EA891BB7-01DC-4B65-94A8-8B584FFF2C05}" type="pres">
      <dgm:prSet presAssocID="{A9EA5381-31E9-4ADB-8349-17CA918ACB11}" presName="hierChild5" presStyleCnt="0"/>
      <dgm:spPr/>
    </dgm:pt>
    <dgm:pt modelId="{26B5B542-E509-47F0-9068-E8E394CC1545}" type="pres">
      <dgm:prSet presAssocID="{BBE2606C-804B-4AE6-BF85-43FCE57E6C12}" presName="Name37" presStyleLbl="parChTrans1D4" presStyleIdx="12" presStyleCnt="30"/>
      <dgm:spPr/>
      <dgm:t>
        <a:bodyPr/>
        <a:lstStyle/>
        <a:p>
          <a:endParaRPr lang="en-US"/>
        </a:p>
      </dgm:t>
    </dgm:pt>
    <dgm:pt modelId="{80941790-17B7-4CDE-845D-E4DBC7A7D30F}" type="pres">
      <dgm:prSet presAssocID="{FBDA0B79-FC9F-4688-BAE1-F581E300D388}" presName="hierRoot2" presStyleCnt="0">
        <dgm:presLayoutVars>
          <dgm:hierBranch val="init"/>
        </dgm:presLayoutVars>
      </dgm:prSet>
      <dgm:spPr/>
    </dgm:pt>
    <dgm:pt modelId="{EB628320-5C2C-48BD-A10F-17ED3970AD8B}" type="pres">
      <dgm:prSet presAssocID="{FBDA0B79-FC9F-4688-BAE1-F581E300D388}" presName="rootComposite" presStyleCnt="0"/>
      <dgm:spPr/>
    </dgm:pt>
    <dgm:pt modelId="{84F3A16B-905A-4B6F-8E45-285460547598}" type="pres">
      <dgm:prSet presAssocID="{FBDA0B79-FC9F-4688-BAE1-F581E300D388}" presName="rootText" presStyleLbl="node4" presStyleIdx="12" presStyleCnt="3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DA75876-A34C-4863-AB2B-401358D44125}" type="pres">
      <dgm:prSet presAssocID="{FBDA0B79-FC9F-4688-BAE1-F581E300D388}" presName="rootConnector" presStyleLbl="node4" presStyleIdx="12" presStyleCnt="30"/>
      <dgm:spPr/>
      <dgm:t>
        <a:bodyPr/>
        <a:lstStyle/>
        <a:p>
          <a:endParaRPr lang="en-US"/>
        </a:p>
      </dgm:t>
    </dgm:pt>
    <dgm:pt modelId="{9703B8BA-184A-4BD9-A93B-8F01A7216325}" type="pres">
      <dgm:prSet presAssocID="{FBDA0B79-FC9F-4688-BAE1-F581E300D388}" presName="hierChild4" presStyleCnt="0"/>
      <dgm:spPr/>
    </dgm:pt>
    <dgm:pt modelId="{C116A63F-EDE3-4837-825C-6CEE3CCE3B8E}" type="pres">
      <dgm:prSet presAssocID="{FBDA0B79-FC9F-4688-BAE1-F581E300D388}" presName="hierChild5" presStyleCnt="0"/>
      <dgm:spPr/>
    </dgm:pt>
    <dgm:pt modelId="{A0E0B31D-FF09-4AEC-95A8-52671F3AC13B}" type="pres">
      <dgm:prSet presAssocID="{0F8E4660-5C3C-4359-8DC4-DEB22203DE23}" presName="Name37" presStyleLbl="parChTrans1D4" presStyleIdx="13" presStyleCnt="30"/>
      <dgm:spPr/>
      <dgm:t>
        <a:bodyPr/>
        <a:lstStyle/>
        <a:p>
          <a:endParaRPr lang="en-US"/>
        </a:p>
      </dgm:t>
    </dgm:pt>
    <dgm:pt modelId="{028E712C-D299-4036-9842-3A7C50484CE6}" type="pres">
      <dgm:prSet presAssocID="{6DFB1935-E4F9-49AC-8942-A5CB45BDA5EA}" presName="hierRoot2" presStyleCnt="0">
        <dgm:presLayoutVars>
          <dgm:hierBranch val="init"/>
        </dgm:presLayoutVars>
      </dgm:prSet>
      <dgm:spPr/>
    </dgm:pt>
    <dgm:pt modelId="{47ED692B-421A-4FA1-ADA6-341EF2DFB146}" type="pres">
      <dgm:prSet presAssocID="{6DFB1935-E4F9-49AC-8942-A5CB45BDA5EA}" presName="rootComposite" presStyleCnt="0"/>
      <dgm:spPr/>
    </dgm:pt>
    <dgm:pt modelId="{79ED8908-C92C-4913-B3D7-F96BFE8EEEB2}" type="pres">
      <dgm:prSet presAssocID="{6DFB1935-E4F9-49AC-8942-A5CB45BDA5EA}" presName="rootText" presStyleLbl="node4" presStyleIdx="13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140EF2-C198-48D4-929E-10E4AC086E2A}" type="pres">
      <dgm:prSet presAssocID="{6DFB1935-E4F9-49AC-8942-A5CB45BDA5EA}" presName="rootConnector" presStyleLbl="node4" presStyleIdx="13" presStyleCnt="30"/>
      <dgm:spPr/>
      <dgm:t>
        <a:bodyPr/>
        <a:lstStyle/>
        <a:p>
          <a:endParaRPr lang="en-US"/>
        </a:p>
      </dgm:t>
    </dgm:pt>
    <dgm:pt modelId="{4EB4DCA6-879E-4A49-94C4-39964525E175}" type="pres">
      <dgm:prSet presAssocID="{6DFB1935-E4F9-49AC-8942-A5CB45BDA5EA}" presName="hierChild4" presStyleCnt="0"/>
      <dgm:spPr/>
    </dgm:pt>
    <dgm:pt modelId="{DD4F70C3-32F7-4482-B289-D828B02BED72}" type="pres">
      <dgm:prSet presAssocID="{6DFB1935-E4F9-49AC-8942-A5CB45BDA5EA}" presName="hierChild5" presStyleCnt="0"/>
      <dgm:spPr/>
    </dgm:pt>
    <dgm:pt modelId="{E30082C7-F705-4765-B349-CDBC3773960F}" type="pres">
      <dgm:prSet presAssocID="{232DB9BE-2E4D-4B1B-A070-1B042728208D}" presName="Name37" presStyleLbl="parChTrans1D4" presStyleIdx="14" presStyleCnt="30"/>
      <dgm:spPr/>
      <dgm:t>
        <a:bodyPr/>
        <a:lstStyle/>
        <a:p>
          <a:endParaRPr lang="en-US"/>
        </a:p>
      </dgm:t>
    </dgm:pt>
    <dgm:pt modelId="{C9F61857-39B5-4F2B-B674-B2D1045F20FB}" type="pres">
      <dgm:prSet presAssocID="{BE527081-97FA-4320-B652-E9B2FFDD97D9}" presName="hierRoot2" presStyleCnt="0">
        <dgm:presLayoutVars>
          <dgm:hierBranch val="init"/>
        </dgm:presLayoutVars>
      </dgm:prSet>
      <dgm:spPr/>
    </dgm:pt>
    <dgm:pt modelId="{8F8F5A1E-6828-48F2-8981-9E18E910ED79}" type="pres">
      <dgm:prSet presAssocID="{BE527081-97FA-4320-B652-E9B2FFDD97D9}" presName="rootComposite" presStyleCnt="0"/>
      <dgm:spPr/>
    </dgm:pt>
    <dgm:pt modelId="{DB278980-CF93-45CB-8857-47998216B2D0}" type="pres">
      <dgm:prSet presAssocID="{BE527081-97FA-4320-B652-E9B2FFDD97D9}" presName="rootText" presStyleLbl="node4" presStyleIdx="14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2572F5-70EC-4DCD-A23D-46F12AE7A89B}" type="pres">
      <dgm:prSet presAssocID="{BE527081-97FA-4320-B652-E9B2FFDD97D9}" presName="rootConnector" presStyleLbl="node4" presStyleIdx="14" presStyleCnt="30"/>
      <dgm:spPr/>
      <dgm:t>
        <a:bodyPr/>
        <a:lstStyle/>
        <a:p>
          <a:endParaRPr lang="en-US"/>
        </a:p>
      </dgm:t>
    </dgm:pt>
    <dgm:pt modelId="{267A7752-F39D-478E-9B88-690537DC5257}" type="pres">
      <dgm:prSet presAssocID="{BE527081-97FA-4320-B652-E9B2FFDD97D9}" presName="hierChild4" presStyleCnt="0"/>
      <dgm:spPr/>
    </dgm:pt>
    <dgm:pt modelId="{706A2288-4FB4-4AC6-A332-459C396B0645}" type="pres">
      <dgm:prSet presAssocID="{BE527081-97FA-4320-B652-E9B2FFDD97D9}" presName="hierChild5" presStyleCnt="0"/>
      <dgm:spPr/>
    </dgm:pt>
    <dgm:pt modelId="{BC4DC628-29FE-4313-BF0B-B17E0CD6B6AA}" type="pres">
      <dgm:prSet presAssocID="{0A62B31A-5913-43AB-8B51-40D34F6608E7}" presName="hierChild5" presStyleCnt="0"/>
      <dgm:spPr/>
    </dgm:pt>
    <dgm:pt modelId="{4D358481-E6DB-40F9-9166-553243956623}" type="pres">
      <dgm:prSet presAssocID="{7287E09C-4B76-48DE-B077-3893FFE3C1BA}" presName="Name37" presStyleLbl="parChTrans1D4" presStyleIdx="15" presStyleCnt="30"/>
      <dgm:spPr/>
      <dgm:t>
        <a:bodyPr/>
        <a:lstStyle/>
        <a:p>
          <a:endParaRPr lang="en-US"/>
        </a:p>
      </dgm:t>
    </dgm:pt>
    <dgm:pt modelId="{A75B03A3-5E1B-4E04-AF4A-D2C9F703165D}" type="pres">
      <dgm:prSet presAssocID="{CC6FB352-F5A9-41C8-AA3A-27969B6A9125}" presName="hierRoot2" presStyleCnt="0">
        <dgm:presLayoutVars>
          <dgm:hierBranch val="init"/>
        </dgm:presLayoutVars>
      </dgm:prSet>
      <dgm:spPr/>
    </dgm:pt>
    <dgm:pt modelId="{53C3AD28-468E-441E-9776-4A4C614E5CAB}" type="pres">
      <dgm:prSet presAssocID="{CC6FB352-F5A9-41C8-AA3A-27969B6A9125}" presName="rootComposite" presStyleCnt="0"/>
      <dgm:spPr/>
    </dgm:pt>
    <dgm:pt modelId="{221ACE0E-DFD5-41B2-9429-4B9B5BEB78D2}" type="pres">
      <dgm:prSet presAssocID="{CC6FB352-F5A9-41C8-AA3A-27969B6A9125}" presName="rootText" presStyleLbl="node4" presStyleIdx="15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38A30B-A93E-42EC-A1BA-C6B130A6EF6E}" type="pres">
      <dgm:prSet presAssocID="{CC6FB352-F5A9-41C8-AA3A-27969B6A9125}" presName="rootConnector" presStyleLbl="node4" presStyleIdx="15" presStyleCnt="30"/>
      <dgm:spPr/>
      <dgm:t>
        <a:bodyPr/>
        <a:lstStyle/>
        <a:p>
          <a:endParaRPr lang="en-US"/>
        </a:p>
      </dgm:t>
    </dgm:pt>
    <dgm:pt modelId="{96F6E5D0-D971-4151-8F8B-9F9A0BC9FC27}" type="pres">
      <dgm:prSet presAssocID="{CC6FB352-F5A9-41C8-AA3A-27969B6A9125}" presName="hierChild4" presStyleCnt="0"/>
      <dgm:spPr/>
    </dgm:pt>
    <dgm:pt modelId="{25D4C498-152D-444F-AE63-AEBAD8D6344A}" type="pres">
      <dgm:prSet presAssocID="{B6AE4E98-0CE7-4D59-A3C5-06AF6CBF806C}" presName="Name37" presStyleLbl="parChTrans1D4" presStyleIdx="16" presStyleCnt="30"/>
      <dgm:spPr/>
      <dgm:t>
        <a:bodyPr/>
        <a:lstStyle/>
        <a:p>
          <a:endParaRPr lang="en-US"/>
        </a:p>
      </dgm:t>
    </dgm:pt>
    <dgm:pt modelId="{BFC0BB5F-E626-4D11-BD1D-D480D7F7BF4D}" type="pres">
      <dgm:prSet presAssocID="{61A61633-F12E-422D-BA6C-2250A831584E}" presName="hierRoot2" presStyleCnt="0">
        <dgm:presLayoutVars>
          <dgm:hierBranch val="init"/>
        </dgm:presLayoutVars>
      </dgm:prSet>
      <dgm:spPr/>
    </dgm:pt>
    <dgm:pt modelId="{048DC423-A908-47AB-AB20-85FAE8621304}" type="pres">
      <dgm:prSet presAssocID="{61A61633-F12E-422D-BA6C-2250A831584E}" presName="rootComposite" presStyleCnt="0"/>
      <dgm:spPr/>
    </dgm:pt>
    <dgm:pt modelId="{2765E4CA-48C2-4CE7-8730-5E5FE5C6EDFF}" type="pres">
      <dgm:prSet presAssocID="{61A61633-F12E-422D-BA6C-2250A831584E}" presName="rootText" presStyleLbl="node4" presStyleIdx="16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5DCC33-2693-442F-AC51-14139EB03EFC}" type="pres">
      <dgm:prSet presAssocID="{61A61633-F12E-422D-BA6C-2250A831584E}" presName="rootConnector" presStyleLbl="node4" presStyleIdx="16" presStyleCnt="30"/>
      <dgm:spPr/>
      <dgm:t>
        <a:bodyPr/>
        <a:lstStyle/>
        <a:p>
          <a:endParaRPr lang="en-US"/>
        </a:p>
      </dgm:t>
    </dgm:pt>
    <dgm:pt modelId="{7F852E57-D2CD-40B8-B262-B819491DCAA2}" type="pres">
      <dgm:prSet presAssocID="{61A61633-F12E-422D-BA6C-2250A831584E}" presName="hierChild4" presStyleCnt="0"/>
      <dgm:spPr/>
    </dgm:pt>
    <dgm:pt modelId="{FA5B5961-C71D-4BD3-8C54-1B5EF5A22670}" type="pres">
      <dgm:prSet presAssocID="{61A61633-F12E-422D-BA6C-2250A831584E}" presName="hierChild5" presStyleCnt="0"/>
      <dgm:spPr/>
    </dgm:pt>
    <dgm:pt modelId="{D46D999C-233B-44D8-A002-4BE533107B20}" type="pres">
      <dgm:prSet presAssocID="{9E1EC7C3-8D7C-4786-8A2B-F9500B9C1E65}" presName="Name37" presStyleLbl="parChTrans1D4" presStyleIdx="17" presStyleCnt="30"/>
      <dgm:spPr/>
      <dgm:t>
        <a:bodyPr/>
        <a:lstStyle/>
        <a:p>
          <a:endParaRPr lang="en-US"/>
        </a:p>
      </dgm:t>
    </dgm:pt>
    <dgm:pt modelId="{911F1385-55FB-4431-9D03-8C3B31D1A70E}" type="pres">
      <dgm:prSet presAssocID="{BBBEF302-5376-462A-A783-BCBBFAD37A3A}" presName="hierRoot2" presStyleCnt="0">
        <dgm:presLayoutVars>
          <dgm:hierBranch val="init"/>
        </dgm:presLayoutVars>
      </dgm:prSet>
      <dgm:spPr/>
    </dgm:pt>
    <dgm:pt modelId="{CE9C731B-FF6B-4C01-9E54-4146BB7BCF0B}" type="pres">
      <dgm:prSet presAssocID="{BBBEF302-5376-462A-A783-BCBBFAD37A3A}" presName="rootComposite" presStyleCnt="0"/>
      <dgm:spPr/>
    </dgm:pt>
    <dgm:pt modelId="{3AC9C060-3B34-49A4-B096-713CC53BF2FC}" type="pres">
      <dgm:prSet presAssocID="{BBBEF302-5376-462A-A783-BCBBFAD37A3A}" presName="rootText" presStyleLbl="node4" presStyleIdx="17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6D0F8C-01B2-410D-BCE2-E473FCECDC90}" type="pres">
      <dgm:prSet presAssocID="{BBBEF302-5376-462A-A783-BCBBFAD37A3A}" presName="rootConnector" presStyleLbl="node4" presStyleIdx="17" presStyleCnt="30"/>
      <dgm:spPr/>
      <dgm:t>
        <a:bodyPr/>
        <a:lstStyle/>
        <a:p>
          <a:endParaRPr lang="en-US"/>
        </a:p>
      </dgm:t>
    </dgm:pt>
    <dgm:pt modelId="{80E0E108-4AEC-4CE5-875B-9D208E8AAA10}" type="pres">
      <dgm:prSet presAssocID="{BBBEF302-5376-462A-A783-BCBBFAD37A3A}" presName="hierChild4" presStyleCnt="0"/>
      <dgm:spPr/>
    </dgm:pt>
    <dgm:pt modelId="{AF48F0F0-90C6-428F-97C9-499127C3FA3D}" type="pres">
      <dgm:prSet presAssocID="{BBBEF302-5376-462A-A783-BCBBFAD37A3A}" presName="hierChild5" presStyleCnt="0"/>
      <dgm:spPr/>
    </dgm:pt>
    <dgm:pt modelId="{C1211CBD-42DC-4DB7-AAB8-BFC163A2365D}" type="pres">
      <dgm:prSet presAssocID="{CC6FB352-F5A9-41C8-AA3A-27969B6A9125}" presName="hierChild5" presStyleCnt="0"/>
      <dgm:spPr/>
    </dgm:pt>
    <dgm:pt modelId="{3BAA3F9D-064B-419D-A7DD-3502403FF1DA}" type="pres">
      <dgm:prSet presAssocID="{C8B38500-8714-4F17-AF6A-B8CB2DB4F6FE}" presName="Name37" presStyleLbl="parChTrans1D4" presStyleIdx="18" presStyleCnt="30"/>
      <dgm:spPr/>
      <dgm:t>
        <a:bodyPr/>
        <a:lstStyle/>
        <a:p>
          <a:endParaRPr lang="en-US"/>
        </a:p>
      </dgm:t>
    </dgm:pt>
    <dgm:pt modelId="{950E9E4D-1563-4C8B-8600-A2EB314910E0}" type="pres">
      <dgm:prSet presAssocID="{E43811C8-1E07-4EE9-B4F5-F5E742F762D9}" presName="hierRoot2" presStyleCnt="0">
        <dgm:presLayoutVars>
          <dgm:hierBranch val="init"/>
        </dgm:presLayoutVars>
      </dgm:prSet>
      <dgm:spPr/>
    </dgm:pt>
    <dgm:pt modelId="{84B1B948-CCF5-49EC-88A8-BB0BEE34C703}" type="pres">
      <dgm:prSet presAssocID="{E43811C8-1E07-4EE9-B4F5-F5E742F762D9}" presName="rootComposite" presStyleCnt="0"/>
      <dgm:spPr/>
    </dgm:pt>
    <dgm:pt modelId="{4B46E161-6005-4E5A-BB0B-3F01522A1086}" type="pres">
      <dgm:prSet presAssocID="{E43811C8-1E07-4EE9-B4F5-F5E742F762D9}" presName="rootText" presStyleLbl="node4" presStyleIdx="18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79DDE2-1B8E-47AE-B0ED-4CB09A55FED1}" type="pres">
      <dgm:prSet presAssocID="{E43811C8-1E07-4EE9-B4F5-F5E742F762D9}" presName="rootConnector" presStyleLbl="node4" presStyleIdx="18" presStyleCnt="30"/>
      <dgm:spPr/>
      <dgm:t>
        <a:bodyPr/>
        <a:lstStyle/>
        <a:p>
          <a:endParaRPr lang="en-US"/>
        </a:p>
      </dgm:t>
    </dgm:pt>
    <dgm:pt modelId="{C50A66EC-A4AC-4171-A1A1-29050F33B31B}" type="pres">
      <dgm:prSet presAssocID="{E43811C8-1E07-4EE9-B4F5-F5E742F762D9}" presName="hierChild4" presStyleCnt="0"/>
      <dgm:spPr/>
    </dgm:pt>
    <dgm:pt modelId="{61942A56-378F-43A6-9E60-38722383BD71}" type="pres">
      <dgm:prSet presAssocID="{3C975F2D-1FD1-4573-B3E1-899A1DB3D0F6}" presName="Name37" presStyleLbl="parChTrans1D4" presStyleIdx="19" presStyleCnt="30"/>
      <dgm:spPr/>
      <dgm:t>
        <a:bodyPr/>
        <a:lstStyle/>
        <a:p>
          <a:endParaRPr lang="en-US"/>
        </a:p>
      </dgm:t>
    </dgm:pt>
    <dgm:pt modelId="{11C22EF2-305A-42A9-BC7B-CF81E3F83EA5}" type="pres">
      <dgm:prSet presAssocID="{085F7EFB-C8FC-4A7E-8C7A-494F7171918D}" presName="hierRoot2" presStyleCnt="0">
        <dgm:presLayoutVars>
          <dgm:hierBranch val="init"/>
        </dgm:presLayoutVars>
      </dgm:prSet>
      <dgm:spPr/>
    </dgm:pt>
    <dgm:pt modelId="{C86510C5-C7BF-44E3-B187-4EBC3CEF1459}" type="pres">
      <dgm:prSet presAssocID="{085F7EFB-C8FC-4A7E-8C7A-494F7171918D}" presName="rootComposite" presStyleCnt="0"/>
      <dgm:spPr/>
    </dgm:pt>
    <dgm:pt modelId="{80AB68CE-BACA-4C9B-8F83-23B91E713AEE}" type="pres">
      <dgm:prSet presAssocID="{085F7EFB-C8FC-4A7E-8C7A-494F7171918D}" presName="rootText" presStyleLbl="node4" presStyleIdx="19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2467DA-80BB-4C61-BE0E-B2D12577DCF2}" type="pres">
      <dgm:prSet presAssocID="{085F7EFB-C8FC-4A7E-8C7A-494F7171918D}" presName="rootConnector" presStyleLbl="node4" presStyleIdx="19" presStyleCnt="30"/>
      <dgm:spPr/>
      <dgm:t>
        <a:bodyPr/>
        <a:lstStyle/>
        <a:p>
          <a:endParaRPr lang="en-US"/>
        </a:p>
      </dgm:t>
    </dgm:pt>
    <dgm:pt modelId="{33A3192A-C413-498D-90D8-11DD7CB91090}" type="pres">
      <dgm:prSet presAssocID="{085F7EFB-C8FC-4A7E-8C7A-494F7171918D}" presName="hierChild4" presStyleCnt="0"/>
      <dgm:spPr/>
    </dgm:pt>
    <dgm:pt modelId="{D4ADD9CC-EB99-41E6-B3AC-02A350001A9E}" type="pres">
      <dgm:prSet presAssocID="{085F7EFB-C8FC-4A7E-8C7A-494F7171918D}" presName="hierChild5" presStyleCnt="0"/>
      <dgm:spPr/>
    </dgm:pt>
    <dgm:pt modelId="{DA25B584-C894-43C2-A24D-0F46F415C76B}" type="pres">
      <dgm:prSet presAssocID="{800DCF47-226E-4ED5-BBF0-999BC97FE197}" presName="Name37" presStyleLbl="parChTrans1D4" presStyleIdx="20" presStyleCnt="30"/>
      <dgm:spPr/>
      <dgm:t>
        <a:bodyPr/>
        <a:lstStyle/>
        <a:p>
          <a:endParaRPr lang="en-US"/>
        </a:p>
      </dgm:t>
    </dgm:pt>
    <dgm:pt modelId="{D1E58ED3-1287-4D82-A8C4-E2B0F1FE8C76}" type="pres">
      <dgm:prSet presAssocID="{3D72242B-C59A-433A-9B5A-4DDBC466E813}" presName="hierRoot2" presStyleCnt="0">
        <dgm:presLayoutVars>
          <dgm:hierBranch val="init"/>
        </dgm:presLayoutVars>
      </dgm:prSet>
      <dgm:spPr/>
    </dgm:pt>
    <dgm:pt modelId="{1413CC7A-814D-48B0-8846-0D18B7A7D5E6}" type="pres">
      <dgm:prSet presAssocID="{3D72242B-C59A-433A-9B5A-4DDBC466E813}" presName="rootComposite" presStyleCnt="0"/>
      <dgm:spPr/>
    </dgm:pt>
    <dgm:pt modelId="{66312136-A4C2-445A-B3D6-FC9F5DF23C6D}" type="pres">
      <dgm:prSet presAssocID="{3D72242B-C59A-433A-9B5A-4DDBC466E813}" presName="rootText" presStyleLbl="node4" presStyleIdx="20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E5E29D-A3E9-4E5E-A4CA-C46BB37C5CDA}" type="pres">
      <dgm:prSet presAssocID="{3D72242B-C59A-433A-9B5A-4DDBC466E813}" presName="rootConnector" presStyleLbl="node4" presStyleIdx="20" presStyleCnt="30"/>
      <dgm:spPr/>
      <dgm:t>
        <a:bodyPr/>
        <a:lstStyle/>
        <a:p>
          <a:endParaRPr lang="en-US"/>
        </a:p>
      </dgm:t>
    </dgm:pt>
    <dgm:pt modelId="{6953A832-EBBC-44A4-AFF5-EDED1523ADF9}" type="pres">
      <dgm:prSet presAssocID="{3D72242B-C59A-433A-9B5A-4DDBC466E813}" presName="hierChild4" presStyleCnt="0"/>
      <dgm:spPr/>
    </dgm:pt>
    <dgm:pt modelId="{DCF12DDC-8C7B-4637-B746-7119E1E4183C}" type="pres">
      <dgm:prSet presAssocID="{3D72242B-C59A-433A-9B5A-4DDBC466E813}" presName="hierChild5" presStyleCnt="0"/>
      <dgm:spPr/>
    </dgm:pt>
    <dgm:pt modelId="{77AF052F-809D-4EAD-9956-B7537F0397F3}" type="pres">
      <dgm:prSet presAssocID="{7BB47EB3-D60C-42F3-B61C-14981AB52F8B}" presName="Name37" presStyleLbl="parChTrans1D4" presStyleIdx="21" presStyleCnt="30"/>
      <dgm:spPr/>
      <dgm:t>
        <a:bodyPr/>
        <a:lstStyle/>
        <a:p>
          <a:endParaRPr lang="en-US"/>
        </a:p>
      </dgm:t>
    </dgm:pt>
    <dgm:pt modelId="{02DC801A-05DF-4246-A3C8-86598EF7E37C}" type="pres">
      <dgm:prSet presAssocID="{2CA40B4C-AEC0-4239-B4F3-47DCFE3EA417}" presName="hierRoot2" presStyleCnt="0">
        <dgm:presLayoutVars>
          <dgm:hierBranch val="init"/>
        </dgm:presLayoutVars>
      </dgm:prSet>
      <dgm:spPr/>
    </dgm:pt>
    <dgm:pt modelId="{72F4380E-9531-4CEF-B9BF-ABEDE30D4878}" type="pres">
      <dgm:prSet presAssocID="{2CA40B4C-AEC0-4239-B4F3-47DCFE3EA417}" presName="rootComposite" presStyleCnt="0"/>
      <dgm:spPr/>
    </dgm:pt>
    <dgm:pt modelId="{BCFEA817-A0B9-45C9-8645-AEC8E42E6375}" type="pres">
      <dgm:prSet presAssocID="{2CA40B4C-AEC0-4239-B4F3-47DCFE3EA417}" presName="rootText" presStyleLbl="node4" presStyleIdx="21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1CC24D-65B7-4A91-B1BF-6E9FCA139CC7}" type="pres">
      <dgm:prSet presAssocID="{2CA40B4C-AEC0-4239-B4F3-47DCFE3EA417}" presName="rootConnector" presStyleLbl="node4" presStyleIdx="21" presStyleCnt="30"/>
      <dgm:spPr/>
      <dgm:t>
        <a:bodyPr/>
        <a:lstStyle/>
        <a:p>
          <a:endParaRPr lang="en-US"/>
        </a:p>
      </dgm:t>
    </dgm:pt>
    <dgm:pt modelId="{5D347AC0-4900-43D0-90F0-C3B781C07A4B}" type="pres">
      <dgm:prSet presAssocID="{2CA40B4C-AEC0-4239-B4F3-47DCFE3EA417}" presName="hierChild4" presStyleCnt="0"/>
      <dgm:spPr/>
    </dgm:pt>
    <dgm:pt modelId="{0DBF39DD-DB61-42F5-8579-FC21BA81BB3D}" type="pres">
      <dgm:prSet presAssocID="{2CA40B4C-AEC0-4239-B4F3-47DCFE3EA417}" presName="hierChild5" presStyleCnt="0"/>
      <dgm:spPr/>
    </dgm:pt>
    <dgm:pt modelId="{179D7D86-1E53-420E-91B2-0B9BDEA4501C}" type="pres">
      <dgm:prSet presAssocID="{E43811C8-1E07-4EE9-B4F5-F5E742F762D9}" presName="hierChild5" presStyleCnt="0"/>
      <dgm:spPr/>
    </dgm:pt>
    <dgm:pt modelId="{77E684E5-F9C3-44F1-A2AC-E17722EB9DCA}" type="pres">
      <dgm:prSet presAssocID="{FA86F468-D3F5-4F6B-9CE2-01A330C3A964}" presName="Name37" presStyleLbl="parChTrans1D4" presStyleIdx="22" presStyleCnt="30"/>
      <dgm:spPr/>
      <dgm:t>
        <a:bodyPr/>
        <a:lstStyle/>
        <a:p>
          <a:endParaRPr lang="en-US"/>
        </a:p>
      </dgm:t>
    </dgm:pt>
    <dgm:pt modelId="{EB9AA419-E449-4058-AA81-33AA570794B2}" type="pres">
      <dgm:prSet presAssocID="{6F2A663A-C063-4170-82F8-C91051A7BEEE}" presName="hierRoot2" presStyleCnt="0">
        <dgm:presLayoutVars>
          <dgm:hierBranch val="init"/>
        </dgm:presLayoutVars>
      </dgm:prSet>
      <dgm:spPr/>
    </dgm:pt>
    <dgm:pt modelId="{4AFF0903-643A-4155-AF69-6D7360582451}" type="pres">
      <dgm:prSet presAssocID="{6F2A663A-C063-4170-82F8-C91051A7BEEE}" presName="rootComposite" presStyleCnt="0"/>
      <dgm:spPr/>
    </dgm:pt>
    <dgm:pt modelId="{4062931C-DCEF-4711-B5D4-633B22B435BD}" type="pres">
      <dgm:prSet presAssocID="{6F2A663A-C063-4170-82F8-C91051A7BEEE}" presName="rootText" presStyleLbl="node4" presStyleIdx="22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1DB4EA-DBCB-4CDC-9209-0C099C4256E7}" type="pres">
      <dgm:prSet presAssocID="{6F2A663A-C063-4170-82F8-C91051A7BEEE}" presName="rootConnector" presStyleLbl="node4" presStyleIdx="22" presStyleCnt="30"/>
      <dgm:spPr/>
      <dgm:t>
        <a:bodyPr/>
        <a:lstStyle/>
        <a:p>
          <a:endParaRPr lang="en-US"/>
        </a:p>
      </dgm:t>
    </dgm:pt>
    <dgm:pt modelId="{90FC16CA-0181-46FC-A8AE-5FBF4E9903EE}" type="pres">
      <dgm:prSet presAssocID="{6F2A663A-C063-4170-82F8-C91051A7BEEE}" presName="hierChild4" presStyleCnt="0"/>
      <dgm:spPr/>
    </dgm:pt>
    <dgm:pt modelId="{C4C45172-985A-45CB-AF70-A36858D04DF8}" type="pres">
      <dgm:prSet presAssocID="{3F26E0AC-9130-4F8E-9D7D-4F771478C4AA}" presName="Name37" presStyleLbl="parChTrans1D4" presStyleIdx="23" presStyleCnt="30"/>
      <dgm:spPr/>
      <dgm:t>
        <a:bodyPr/>
        <a:lstStyle/>
        <a:p>
          <a:endParaRPr lang="en-US"/>
        </a:p>
      </dgm:t>
    </dgm:pt>
    <dgm:pt modelId="{D4544635-28DA-458D-B73A-6F7D5CFDF612}" type="pres">
      <dgm:prSet presAssocID="{A53AC713-3401-4676-800D-5FB905816BB6}" presName="hierRoot2" presStyleCnt="0">
        <dgm:presLayoutVars>
          <dgm:hierBranch val="init"/>
        </dgm:presLayoutVars>
      </dgm:prSet>
      <dgm:spPr/>
    </dgm:pt>
    <dgm:pt modelId="{BC3F71BF-7559-4EDE-B50D-C79C9720560A}" type="pres">
      <dgm:prSet presAssocID="{A53AC713-3401-4676-800D-5FB905816BB6}" presName="rootComposite" presStyleCnt="0"/>
      <dgm:spPr/>
    </dgm:pt>
    <dgm:pt modelId="{72B276C7-FD3F-4100-9D55-1589221D24A3}" type="pres">
      <dgm:prSet presAssocID="{A53AC713-3401-4676-800D-5FB905816BB6}" presName="rootText" presStyleLbl="node4" presStyleIdx="23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EF00F8-700B-46BD-AA6E-E6AE3BE4FF6A}" type="pres">
      <dgm:prSet presAssocID="{A53AC713-3401-4676-800D-5FB905816BB6}" presName="rootConnector" presStyleLbl="node4" presStyleIdx="23" presStyleCnt="30"/>
      <dgm:spPr/>
      <dgm:t>
        <a:bodyPr/>
        <a:lstStyle/>
        <a:p>
          <a:endParaRPr lang="en-US"/>
        </a:p>
      </dgm:t>
    </dgm:pt>
    <dgm:pt modelId="{FE9491C2-C998-42E2-8A91-AA31876B3D54}" type="pres">
      <dgm:prSet presAssocID="{A53AC713-3401-4676-800D-5FB905816BB6}" presName="hierChild4" presStyleCnt="0"/>
      <dgm:spPr/>
    </dgm:pt>
    <dgm:pt modelId="{4B5BA4B1-B2E1-4AB1-BF56-599E67148AD6}" type="pres">
      <dgm:prSet presAssocID="{A53AC713-3401-4676-800D-5FB905816BB6}" presName="hierChild5" presStyleCnt="0"/>
      <dgm:spPr/>
    </dgm:pt>
    <dgm:pt modelId="{89F6A2A4-7E69-4DC4-A422-EE34436F2AF8}" type="pres">
      <dgm:prSet presAssocID="{7ADF9D9B-548A-4F08-A133-2C01DF31F901}" presName="Name37" presStyleLbl="parChTrans1D4" presStyleIdx="24" presStyleCnt="30"/>
      <dgm:spPr/>
      <dgm:t>
        <a:bodyPr/>
        <a:lstStyle/>
        <a:p>
          <a:endParaRPr lang="en-US"/>
        </a:p>
      </dgm:t>
    </dgm:pt>
    <dgm:pt modelId="{2D0F60F5-145C-47ED-8357-B58B047E0588}" type="pres">
      <dgm:prSet presAssocID="{BE7009BB-BBB9-459F-9DDE-7E5C4822D7B6}" presName="hierRoot2" presStyleCnt="0">
        <dgm:presLayoutVars>
          <dgm:hierBranch val="init"/>
        </dgm:presLayoutVars>
      </dgm:prSet>
      <dgm:spPr/>
    </dgm:pt>
    <dgm:pt modelId="{51A0EBB8-46E1-4FDB-B5DF-2CF7B13721AE}" type="pres">
      <dgm:prSet presAssocID="{BE7009BB-BBB9-459F-9DDE-7E5C4822D7B6}" presName="rootComposite" presStyleCnt="0"/>
      <dgm:spPr/>
    </dgm:pt>
    <dgm:pt modelId="{224508F4-CC7F-4961-A1B1-DB5C9F48910D}" type="pres">
      <dgm:prSet presAssocID="{BE7009BB-BBB9-459F-9DDE-7E5C4822D7B6}" presName="rootText" presStyleLbl="node4" presStyleIdx="24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6132CF-4F42-49FE-B59A-87EAE0357E40}" type="pres">
      <dgm:prSet presAssocID="{BE7009BB-BBB9-459F-9DDE-7E5C4822D7B6}" presName="rootConnector" presStyleLbl="node4" presStyleIdx="24" presStyleCnt="30"/>
      <dgm:spPr/>
      <dgm:t>
        <a:bodyPr/>
        <a:lstStyle/>
        <a:p>
          <a:endParaRPr lang="en-US"/>
        </a:p>
      </dgm:t>
    </dgm:pt>
    <dgm:pt modelId="{B8410CB1-A7A9-42F4-B774-DD7F417513B0}" type="pres">
      <dgm:prSet presAssocID="{BE7009BB-BBB9-459F-9DDE-7E5C4822D7B6}" presName="hierChild4" presStyleCnt="0"/>
      <dgm:spPr/>
    </dgm:pt>
    <dgm:pt modelId="{D421AE18-2CDD-4FF4-92C2-C33C8AD94FAE}" type="pres">
      <dgm:prSet presAssocID="{BE7009BB-BBB9-459F-9DDE-7E5C4822D7B6}" presName="hierChild5" presStyleCnt="0"/>
      <dgm:spPr/>
    </dgm:pt>
    <dgm:pt modelId="{77F2A9B9-6AB3-485F-9F4D-B926D31A4B2C}" type="pres">
      <dgm:prSet presAssocID="{6F2A663A-C063-4170-82F8-C91051A7BEEE}" presName="hierChild5" presStyleCnt="0"/>
      <dgm:spPr/>
    </dgm:pt>
    <dgm:pt modelId="{D5AF05E6-099E-48D1-BC19-7EEB707B0B08}" type="pres">
      <dgm:prSet presAssocID="{218C291F-71D8-4B3E-A46E-737B5D7B5975}" presName="Name37" presStyleLbl="parChTrans1D4" presStyleIdx="25" presStyleCnt="30"/>
      <dgm:spPr/>
      <dgm:t>
        <a:bodyPr/>
        <a:lstStyle/>
        <a:p>
          <a:endParaRPr lang="en-US"/>
        </a:p>
      </dgm:t>
    </dgm:pt>
    <dgm:pt modelId="{ABFDDDE0-4EBB-4951-90D1-46E56FA1426C}" type="pres">
      <dgm:prSet presAssocID="{58C14749-6BD5-48F4-A3C3-8EFE2DCB81B0}" presName="hierRoot2" presStyleCnt="0">
        <dgm:presLayoutVars>
          <dgm:hierBranch val="init"/>
        </dgm:presLayoutVars>
      </dgm:prSet>
      <dgm:spPr/>
    </dgm:pt>
    <dgm:pt modelId="{353336A6-2A61-4850-A7B8-9BFBF99EA6D3}" type="pres">
      <dgm:prSet presAssocID="{58C14749-6BD5-48F4-A3C3-8EFE2DCB81B0}" presName="rootComposite" presStyleCnt="0"/>
      <dgm:spPr/>
    </dgm:pt>
    <dgm:pt modelId="{E3795933-3093-4F94-AFA6-225698585B0D}" type="pres">
      <dgm:prSet presAssocID="{58C14749-6BD5-48F4-A3C3-8EFE2DCB81B0}" presName="rootText" presStyleLbl="node4" presStyleIdx="25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27FF6E-D52D-4479-8759-154BEBE2C3BC}" type="pres">
      <dgm:prSet presAssocID="{58C14749-6BD5-48F4-A3C3-8EFE2DCB81B0}" presName="rootConnector" presStyleLbl="node4" presStyleIdx="25" presStyleCnt="30"/>
      <dgm:spPr/>
      <dgm:t>
        <a:bodyPr/>
        <a:lstStyle/>
        <a:p>
          <a:endParaRPr lang="en-US"/>
        </a:p>
      </dgm:t>
    </dgm:pt>
    <dgm:pt modelId="{3321BAC4-91C1-4310-AB8F-B7D6A42B2790}" type="pres">
      <dgm:prSet presAssocID="{58C14749-6BD5-48F4-A3C3-8EFE2DCB81B0}" presName="hierChild4" presStyleCnt="0"/>
      <dgm:spPr/>
    </dgm:pt>
    <dgm:pt modelId="{1666B6A7-3E08-418C-8C78-3B839AD68EC5}" type="pres">
      <dgm:prSet presAssocID="{58C14749-6BD5-48F4-A3C3-8EFE2DCB81B0}" presName="hierChild5" presStyleCnt="0"/>
      <dgm:spPr/>
    </dgm:pt>
    <dgm:pt modelId="{6793617A-010E-4738-A1E6-E92A397F5F46}" type="pres">
      <dgm:prSet presAssocID="{53BCC29C-4788-47EB-A5D1-8B57F9A2F99A}" presName="Name37" presStyleLbl="parChTrans1D4" presStyleIdx="26" presStyleCnt="30"/>
      <dgm:spPr/>
      <dgm:t>
        <a:bodyPr/>
        <a:lstStyle/>
        <a:p>
          <a:endParaRPr lang="en-US"/>
        </a:p>
      </dgm:t>
    </dgm:pt>
    <dgm:pt modelId="{C6D68D33-BF94-4656-A6A0-24236E063CF8}" type="pres">
      <dgm:prSet presAssocID="{500B0A1A-58EF-4850-892E-1BEE33C17E27}" presName="hierRoot2" presStyleCnt="0">
        <dgm:presLayoutVars>
          <dgm:hierBranch val="init"/>
        </dgm:presLayoutVars>
      </dgm:prSet>
      <dgm:spPr/>
    </dgm:pt>
    <dgm:pt modelId="{5C33A2B5-588F-43A4-AC8F-CD077F55D5C6}" type="pres">
      <dgm:prSet presAssocID="{500B0A1A-58EF-4850-892E-1BEE33C17E27}" presName="rootComposite" presStyleCnt="0"/>
      <dgm:spPr/>
    </dgm:pt>
    <dgm:pt modelId="{F4999627-7FF0-463D-8095-631D4DA628F3}" type="pres">
      <dgm:prSet presAssocID="{500B0A1A-58EF-4850-892E-1BEE33C17E27}" presName="rootText" presStyleLbl="node4" presStyleIdx="26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305639-5938-4468-970E-4A5787E6F843}" type="pres">
      <dgm:prSet presAssocID="{500B0A1A-58EF-4850-892E-1BEE33C17E27}" presName="rootConnector" presStyleLbl="node4" presStyleIdx="26" presStyleCnt="30"/>
      <dgm:spPr/>
      <dgm:t>
        <a:bodyPr/>
        <a:lstStyle/>
        <a:p>
          <a:endParaRPr lang="en-US"/>
        </a:p>
      </dgm:t>
    </dgm:pt>
    <dgm:pt modelId="{67816409-E27C-4465-94F4-8002D6EC4C3D}" type="pres">
      <dgm:prSet presAssocID="{500B0A1A-58EF-4850-892E-1BEE33C17E27}" presName="hierChild4" presStyleCnt="0"/>
      <dgm:spPr/>
    </dgm:pt>
    <dgm:pt modelId="{6DD12D7D-5656-4BA1-8E08-70F42B4834E8}" type="pres">
      <dgm:prSet presAssocID="{500B0A1A-58EF-4850-892E-1BEE33C17E27}" presName="hierChild5" presStyleCnt="0"/>
      <dgm:spPr/>
    </dgm:pt>
    <dgm:pt modelId="{E07E0ABB-E8A1-482D-AE6B-0F06DD1A2B38}" type="pres">
      <dgm:prSet presAssocID="{7F48B230-1CB1-45B3-A840-A674A5FF4D59}" presName="Name37" presStyleLbl="parChTrans1D4" presStyleIdx="27" presStyleCnt="30"/>
      <dgm:spPr/>
      <dgm:t>
        <a:bodyPr/>
        <a:lstStyle/>
        <a:p>
          <a:endParaRPr lang="en-US"/>
        </a:p>
      </dgm:t>
    </dgm:pt>
    <dgm:pt modelId="{8E71F15E-BC80-4BB5-8F39-56B4FFF71DC0}" type="pres">
      <dgm:prSet presAssocID="{8F986CC2-0434-4B25-88E3-596B09A78A9D}" presName="hierRoot2" presStyleCnt="0">
        <dgm:presLayoutVars>
          <dgm:hierBranch val="init"/>
        </dgm:presLayoutVars>
      </dgm:prSet>
      <dgm:spPr/>
    </dgm:pt>
    <dgm:pt modelId="{268530FF-80D5-4C3C-BE24-092A17D4AA6E}" type="pres">
      <dgm:prSet presAssocID="{8F986CC2-0434-4B25-88E3-596B09A78A9D}" presName="rootComposite" presStyleCnt="0"/>
      <dgm:spPr/>
    </dgm:pt>
    <dgm:pt modelId="{9BD3C3E2-F733-443A-A528-8BD09D4860C5}" type="pres">
      <dgm:prSet presAssocID="{8F986CC2-0434-4B25-88E3-596B09A78A9D}" presName="rootText" presStyleLbl="node4" presStyleIdx="27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54F48C-8808-4FAE-873F-7AF36CCF9C88}" type="pres">
      <dgm:prSet presAssocID="{8F986CC2-0434-4B25-88E3-596B09A78A9D}" presName="rootConnector" presStyleLbl="node4" presStyleIdx="27" presStyleCnt="30"/>
      <dgm:spPr/>
      <dgm:t>
        <a:bodyPr/>
        <a:lstStyle/>
        <a:p>
          <a:endParaRPr lang="en-US"/>
        </a:p>
      </dgm:t>
    </dgm:pt>
    <dgm:pt modelId="{93FAED3A-52D0-4C87-958F-C43DF1B3BFB7}" type="pres">
      <dgm:prSet presAssocID="{8F986CC2-0434-4B25-88E3-596B09A78A9D}" presName="hierChild4" presStyleCnt="0"/>
      <dgm:spPr/>
    </dgm:pt>
    <dgm:pt modelId="{F8A92C61-FFFE-4949-A2C8-BDF916CFAAA6}" type="pres">
      <dgm:prSet presAssocID="{4AA186F5-28FF-4016-A345-3A3DE3842B37}" presName="Name37" presStyleLbl="parChTrans1D4" presStyleIdx="28" presStyleCnt="30"/>
      <dgm:spPr/>
      <dgm:t>
        <a:bodyPr/>
        <a:lstStyle/>
        <a:p>
          <a:endParaRPr lang="en-US"/>
        </a:p>
      </dgm:t>
    </dgm:pt>
    <dgm:pt modelId="{1BABC778-022D-479C-B8C2-C37F13F2BFD3}" type="pres">
      <dgm:prSet presAssocID="{6629DF07-0F82-4890-9510-C382884F604E}" presName="hierRoot2" presStyleCnt="0">
        <dgm:presLayoutVars>
          <dgm:hierBranch val="init"/>
        </dgm:presLayoutVars>
      </dgm:prSet>
      <dgm:spPr/>
    </dgm:pt>
    <dgm:pt modelId="{75D6A19F-658F-4B32-A839-F80BFCC11876}" type="pres">
      <dgm:prSet presAssocID="{6629DF07-0F82-4890-9510-C382884F604E}" presName="rootComposite" presStyleCnt="0"/>
      <dgm:spPr/>
    </dgm:pt>
    <dgm:pt modelId="{0C6F7753-EEC1-494F-B0E4-A4A7AD812743}" type="pres">
      <dgm:prSet presAssocID="{6629DF07-0F82-4890-9510-C382884F604E}" presName="rootText" presStyleLbl="node4" presStyleIdx="28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1D8E16-7CF3-4C72-9DAA-5BBA6EF7B1DF}" type="pres">
      <dgm:prSet presAssocID="{6629DF07-0F82-4890-9510-C382884F604E}" presName="rootConnector" presStyleLbl="node4" presStyleIdx="28" presStyleCnt="30"/>
      <dgm:spPr/>
      <dgm:t>
        <a:bodyPr/>
        <a:lstStyle/>
        <a:p>
          <a:endParaRPr lang="en-US"/>
        </a:p>
      </dgm:t>
    </dgm:pt>
    <dgm:pt modelId="{FBD9DAD0-90DB-43C0-AFE3-AF5ECE79DE3B}" type="pres">
      <dgm:prSet presAssocID="{6629DF07-0F82-4890-9510-C382884F604E}" presName="hierChild4" presStyleCnt="0"/>
      <dgm:spPr/>
    </dgm:pt>
    <dgm:pt modelId="{1247D950-0EE7-44E7-9536-CC4217A999C5}" type="pres">
      <dgm:prSet presAssocID="{6629DF07-0F82-4890-9510-C382884F604E}" presName="hierChild5" presStyleCnt="0"/>
      <dgm:spPr/>
    </dgm:pt>
    <dgm:pt modelId="{7507D83B-B2BD-4895-9B90-93CCC96FAB1C}" type="pres">
      <dgm:prSet presAssocID="{700E0CAA-4D65-4C78-8BB3-97926912A6E1}" presName="Name37" presStyleLbl="parChTrans1D4" presStyleIdx="29" presStyleCnt="30"/>
      <dgm:spPr/>
      <dgm:t>
        <a:bodyPr/>
        <a:lstStyle/>
        <a:p>
          <a:endParaRPr lang="en-US"/>
        </a:p>
      </dgm:t>
    </dgm:pt>
    <dgm:pt modelId="{5D29C37A-309A-4E8E-906F-07B201190078}" type="pres">
      <dgm:prSet presAssocID="{6E68EC8F-E259-4726-B20C-201A9F480991}" presName="hierRoot2" presStyleCnt="0">
        <dgm:presLayoutVars>
          <dgm:hierBranch val="init"/>
        </dgm:presLayoutVars>
      </dgm:prSet>
      <dgm:spPr/>
    </dgm:pt>
    <dgm:pt modelId="{29F06F8E-96C5-42C3-95EA-E29819163F0C}" type="pres">
      <dgm:prSet presAssocID="{6E68EC8F-E259-4726-B20C-201A9F480991}" presName="rootComposite" presStyleCnt="0"/>
      <dgm:spPr/>
    </dgm:pt>
    <dgm:pt modelId="{227C07E5-BDEC-4249-9E1B-5FBC42AD670B}" type="pres">
      <dgm:prSet presAssocID="{6E68EC8F-E259-4726-B20C-201A9F480991}" presName="rootText" presStyleLbl="node4" presStyleIdx="29" presStyleCnt="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50101E-D885-4A36-A76F-E09E3E25FAAC}" type="pres">
      <dgm:prSet presAssocID="{6E68EC8F-E259-4726-B20C-201A9F480991}" presName="rootConnector" presStyleLbl="node4" presStyleIdx="29" presStyleCnt="30"/>
      <dgm:spPr/>
      <dgm:t>
        <a:bodyPr/>
        <a:lstStyle/>
        <a:p>
          <a:endParaRPr lang="en-US"/>
        </a:p>
      </dgm:t>
    </dgm:pt>
    <dgm:pt modelId="{6FF107E6-6A08-4859-86F5-B7F0AF485CF4}" type="pres">
      <dgm:prSet presAssocID="{6E68EC8F-E259-4726-B20C-201A9F480991}" presName="hierChild4" presStyleCnt="0"/>
      <dgm:spPr/>
    </dgm:pt>
    <dgm:pt modelId="{4765571A-CA02-4D8C-BF51-2723B264DD07}" type="pres">
      <dgm:prSet presAssocID="{6E68EC8F-E259-4726-B20C-201A9F480991}" presName="hierChild5" presStyleCnt="0"/>
      <dgm:spPr/>
    </dgm:pt>
    <dgm:pt modelId="{CB9136FD-2B77-42F5-84B4-6ECC246E4B2F}" type="pres">
      <dgm:prSet presAssocID="{8F986CC2-0434-4B25-88E3-596B09A78A9D}" presName="hierChild5" presStyleCnt="0"/>
      <dgm:spPr/>
    </dgm:pt>
    <dgm:pt modelId="{84DAE72D-A0F9-466C-A302-2838AE2E019A}" type="pres">
      <dgm:prSet presAssocID="{F53EE512-9279-4BA4-A4D1-C5A45E3A3642}" presName="hierChild5" presStyleCnt="0"/>
      <dgm:spPr/>
    </dgm:pt>
    <dgm:pt modelId="{43A8494F-F9CC-4017-A463-85D7874FB18C}" type="pres">
      <dgm:prSet presAssocID="{D32FF87B-169A-4F16-ACDF-E8263A63D28D}" presName="Name37" presStyleLbl="parChTrans1D3" presStyleIdx="1" presStyleCnt="5"/>
      <dgm:spPr/>
      <dgm:t>
        <a:bodyPr/>
        <a:lstStyle/>
        <a:p>
          <a:endParaRPr lang="en-US"/>
        </a:p>
      </dgm:t>
    </dgm:pt>
    <dgm:pt modelId="{010462B4-BE36-4877-9CB6-111BBAB3B929}" type="pres">
      <dgm:prSet presAssocID="{06B8BABB-FE41-45AE-B8C2-F4CD8C99657B}" presName="hierRoot2" presStyleCnt="0">
        <dgm:presLayoutVars>
          <dgm:hierBranch val="init"/>
        </dgm:presLayoutVars>
      </dgm:prSet>
      <dgm:spPr/>
    </dgm:pt>
    <dgm:pt modelId="{D4920162-2A37-47AB-B02F-C3BB371C1D92}" type="pres">
      <dgm:prSet presAssocID="{06B8BABB-FE41-45AE-B8C2-F4CD8C99657B}" presName="rootComposite" presStyleCnt="0"/>
      <dgm:spPr/>
    </dgm:pt>
    <dgm:pt modelId="{237B1DCE-1FEC-4631-9354-8B2E2082E1CC}" type="pres">
      <dgm:prSet presAssocID="{06B8BABB-FE41-45AE-B8C2-F4CD8C99657B}" presName="rootText" presStyleLbl="node3" presStyleIdx="1" presStyleCnt="5" custScaleX="123776" custLinFactNeighborY="-768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0A9960-EDEA-4849-B27F-96735C229ED1}" type="pres">
      <dgm:prSet presAssocID="{06B8BABB-FE41-45AE-B8C2-F4CD8C99657B}" presName="rootConnector" presStyleLbl="node3" presStyleIdx="1" presStyleCnt="5"/>
      <dgm:spPr/>
      <dgm:t>
        <a:bodyPr/>
        <a:lstStyle/>
        <a:p>
          <a:endParaRPr lang="en-US"/>
        </a:p>
      </dgm:t>
    </dgm:pt>
    <dgm:pt modelId="{B6F0C893-0A1F-4CF5-8571-A00933AFF5DC}" type="pres">
      <dgm:prSet presAssocID="{06B8BABB-FE41-45AE-B8C2-F4CD8C99657B}" presName="hierChild4" presStyleCnt="0"/>
      <dgm:spPr/>
    </dgm:pt>
    <dgm:pt modelId="{2BBBFF64-41B4-4875-A0A6-5634C20608BD}" type="pres">
      <dgm:prSet presAssocID="{06B8BABB-FE41-45AE-B8C2-F4CD8C99657B}" presName="hierChild5" presStyleCnt="0"/>
      <dgm:spPr/>
    </dgm:pt>
    <dgm:pt modelId="{30A7D1AD-546A-4578-9022-41F2C8705611}" type="pres">
      <dgm:prSet presAssocID="{204A3CD8-D61A-419B-B2D3-F960081AD6DA}" presName="Name37" presStyleLbl="parChTrans1D3" presStyleIdx="2" presStyleCnt="5"/>
      <dgm:spPr/>
      <dgm:t>
        <a:bodyPr/>
        <a:lstStyle/>
        <a:p>
          <a:endParaRPr lang="en-US"/>
        </a:p>
      </dgm:t>
    </dgm:pt>
    <dgm:pt modelId="{617AF0D7-0860-414C-82F1-A026F0B586C5}" type="pres">
      <dgm:prSet presAssocID="{79465418-DD15-4545-AF19-9C6F48AC0561}" presName="hierRoot2" presStyleCnt="0">
        <dgm:presLayoutVars>
          <dgm:hierBranch val="init"/>
        </dgm:presLayoutVars>
      </dgm:prSet>
      <dgm:spPr/>
    </dgm:pt>
    <dgm:pt modelId="{11BEB405-7ECD-4FA7-9648-8A85C3AEEA68}" type="pres">
      <dgm:prSet presAssocID="{79465418-DD15-4545-AF19-9C6F48AC0561}" presName="rootComposite" presStyleCnt="0"/>
      <dgm:spPr/>
    </dgm:pt>
    <dgm:pt modelId="{F52C0EB1-1756-4C89-97E5-89002A134A13}" type="pres">
      <dgm:prSet presAssocID="{79465418-DD15-4545-AF19-9C6F48AC0561}" presName="rootText" presStyleLbl="node3" presStyleIdx="2" presStyleCnt="5" custLinFactNeighborY="-768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8D813D-D577-41DE-BB4F-0606539D6603}" type="pres">
      <dgm:prSet presAssocID="{79465418-DD15-4545-AF19-9C6F48AC0561}" presName="rootConnector" presStyleLbl="node3" presStyleIdx="2" presStyleCnt="5"/>
      <dgm:spPr/>
      <dgm:t>
        <a:bodyPr/>
        <a:lstStyle/>
        <a:p>
          <a:endParaRPr lang="en-US"/>
        </a:p>
      </dgm:t>
    </dgm:pt>
    <dgm:pt modelId="{A2320327-4D62-40BC-97FB-9B22570220E7}" type="pres">
      <dgm:prSet presAssocID="{79465418-DD15-4545-AF19-9C6F48AC0561}" presName="hierChild4" presStyleCnt="0"/>
      <dgm:spPr/>
    </dgm:pt>
    <dgm:pt modelId="{68C0038A-AAD1-4772-8D10-B54AAAE8402C}" type="pres">
      <dgm:prSet presAssocID="{79465418-DD15-4545-AF19-9C6F48AC0561}" presName="hierChild5" presStyleCnt="0"/>
      <dgm:spPr/>
    </dgm:pt>
    <dgm:pt modelId="{5FD64A32-BD3B-4B1A-AB27-4B46C3ADE7C8}" type="pres">
      <dgm:prSet presAssocID="{E1C750DC-02ED-41D6-998E-8C35FB60670C}" presName="Name37" presStyleLbl="parChTrans1D3" presStyleIdx="3" presStyleCnt="5"/>
      <dgm:spPr/>
      <dgm:t>
        <a:bodyPr/>
        <a:lstStyle/>
        <a:p>
          <a:endParaRPr lang="en-US"/>
        </a:p>
      </dgm:t>
    </dgm:pt>
    <dgm:pt modelId="{CC2AB3C9-95DB-484D-9B17-A190299D18A7}" type="pres">
      <dgm:prSet presAssocID="{EA390558-8E14-47E3-844B-0BD3F1A1A8E6}" presName="hierRoot2" presStyleCnt="0">
        <dgm:presLayoutVars>
          <dgm:hierBranch val="init"/>
        </dgm:presLayoutVars>
      </dgm:prSet>
      <dgm:spPr/>
    </dgm:pt>
    <dgm:pt modelId="{8701E0A3-D577-48AB-AA83-E053CDF9FE43}" type="pres">
      <dgm:prSet presAssocID="{EA390558-8E14-47E3-844B-0BD3F1A1A8E6}" presName="rootComposite" presStyleCnt="0"/>
      <dgm:spPr/>
    </dgm:pt>
    <dgm:pt modelId="{7B267830-12AA-4231-8FE3-E074C26CB3EE}" type="pres">
      <dgm:prSet presAssocID="{EA390558-8E14-47E3-844B-0BD3F1A1A8E6}" presName="rootText" presStyleLbl="node3" presStyleIdx="3" presStyleCnt="5" custScaleX="111110" custLinFactNeighborY="-768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04AC5F-CB67-4505-A04B-E58467605EC6}" type="pres">
      <dgm:prSet presAssocID="{EA390558-8E14-47E3-844B-0BD3F1A1A8E6}" presName="rootConnector" presStyleLbl="node3" presStyleIdx="3" presStyleCnt="5"/>
      <dgm:spPr/>
      <dgm:t>
        <a:bodyPr/>
        <a:lstStyle/>
        <a:p>
          <a:endParaRPr lang="en-US"/>
        </a:p>
      </dgm:t>
    </dgm:pt>
    <dgm:pt modelId="{B6142E86-8A04-40DF-85D5-CD5A0EFB37A3}" type="pres">
      <dgm:prSet presAssocID="{EA390558-8E14-47E3-844B-0BD3F1A1A8E6}" presName="hierChild4" presStyleCnt="0"/>
      <dgm:spPr/>
    </dgm:pt>
    <dgm:pt modelId="{98EFE563-8981-486E-B577-B9DCD524875D}" type="pres">
      <dgm:prSet presAssocID="{EA390558-8E14-47E3-844B-0BD3F1A1A8E6}" presName="hierChild5" presStyleCnt="0"/>
      <dgm:spPr/>
    </dgm:pt>
    <dgm:pt modelId="{BCC9DC8F-1B28-4518-AEFF-A45497403D8E}" type="pres">
      <dgm:prSet presAssocID="{19A2529E-8AD4-4D27-985D-C03B7040CEFA}" presName="Name37" presStyleLbl="parChTrans1D3" presStyleIdx="4" presStyleCnt="5"/>
      <dgm:spPr/>
      <dgm:t>
        <a:bodyPr/>
        <a:lstStyle/>
        <a:p>
          <a:endParaRPr lang="en-US"/>
        </a:p>
      </dgm:t>
    </dgm:pt>
    <dgm:pt modelId="{1B9758F8-ECB1-4AD1-81BD-F53F0E7D709F}" type="pres">
      <dgm:prSet presAssocID="{F8578294-AAB1-404C-8F88-B89B85DC515C}" presName="hierRoot2" presStyleCnt="0">
        <dgm:presLayoutVars>
          <dgm:hierBranch val="init"/>
        </dgm:presLayoutVars>
      </dgm:prSet>
      <dgm:spPr/>
    </dgm:pt>
    <dgm:pt modelId="{B0058A0A-DF66-450A-8589-95BF18B5C722}" type="pres">
      <dgm:prSet presAssocID="{F8578294-AAB1-404C-8F88-B89B85DC515C}" presName="rootComposite" presStyleCnt="0"/>
      <dgm:spPr/>
    </dgm:pt>
    <dgm:pt modelId="{20DC3D44-D2DB-456D-89B4-BC89CEBABD48}" type="pres">
      <dgm:prSet presAssocID="{F8578294-AAB1-404C-8F88-B89B85DC515C}" presName="rootText" presStyleLbl="node3" presStyleIdx="4" presStyleCnt="5" custScaleX="118688" custLinFactNeighborY="-768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AAFD19-03D4-4F83-A3E2-3DDE7B9DB656}" type="pres">
      <dgm:prSet presAssocID="{F8578294-AAB1-404C-8F88-B89B85DC515C}" presName="rootConnector" presStyleLbl="node3" presStyleIdx="4" presStyleCnt="5"/>
      <dgm:spPr/>
      <dgm:t>
        <a:bodyPr/>
        <a:lstStyle/>
        <a:p>
          <a:endParaRPr lang="en-US"/>
        </a:p>
      </dgm:t>
    </dgm:pt>
    <dgm:pt modelId="{82A7B9B8-951E-4C39-AF7C-BE50EACCF9F4}" type="pres">
      <dgm:prSet presAssocID="{F8578294-AAB1-404C-8F88-B89B85DC515C}" presName="hierChild4" presStyleCnt="0"/>
      <dgm:spPr/>
    </dgm:pt>
    <dgm:pt modelId="{FD8C0561-B5DC-4485-98FC-00968CCD65D1}" type="pres">
      <dgm:prSet presAssocID="{F8578294-AAB1-404C-8F88-B89B85DC515C}" presName="hierChild5" presStyleCnt="0"/>
      <dgm:spPr/>
    </dgm:pt>
    <dgm:pt modelId="{E23900AB-88E2-4F37-9A80-BBFBB39489AA}" type="pres">
      <dgm:prSet presAssocID="{23AF6688-9928-48D6-9E64-D255B76FF99E}" presName="hierChild5" presStyleCnt="0"/>
      <dgm:spPr/>
    </dgm:pt>
    <dgm:pt modelId="{B22DDB4D-6FD8-4C46-858C-E6C3E3F0A5B6}" type="pres">
      <dgm:prSet presAssocID="{664F8B40-BDA3-4779-8726-3FFFBC51A32E}" presName="Name37" presStyleLbl="parChTrans1D2" presStyleIdx="1" presStyleCnt="3"/>
      <dgm:spPr/>
      <dgm:t>
        <a:bodyPr/>
        <a:lstStyle/>
        <a:p>
          <a:endParaRPr lang="en-US"/>
        </a:p>
      </dgm:t>
    </dgm:pt>
    <dgm:pt modelId="{475C485D-6287-4CE6-8F16-AC5F0FD1D9B5}" type="pres">
      <dgm:prSet presAssocID="{6995052F-6732-4751-A858-8CB1389402C2}" presName="hierRoot2" presStyleCnt="0">
        <dgm:presLayoutVars>
          <dgm:hierBranch val="init"/>
        </dgm:presLayoutVars>
      </dgm:prSet>
      <dgm:spPr/>
    </dgm:pt>
    <dgm:pt modelId="{B1A8AB6C-E983-443D-B01A-B85E3E5B2FE4}" type="pres">
      <dgm:prSet presAssocID="{6995052F-6732-4751-A858-8CB1389402C2}" presName="rootComposite" presStyleCnt="0"/>
      <dgm:spPr/>
    </dgm:pt>
    <dgm:pt modelId="{2925D503-8265-4E69-A9E2-D03EE91E7A37}" type="pres">
      <dgm:prSet presAssocID="{6995052F-6732-4751-A858-8CB1389402C2}" presName="rootText" presStyleLbl="node2" presStyleIdx="1" presStyleCnt="3" custScaleX="117291" custLinFactY="-4658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C597A8C9-5A41-467F-AFBE-F462926DD050}" type="pres">
      <dgm:prSet presAssocID="{6995052F-6732-4751-A858-8CB1389402C2}" presName="rootConnector" presStyleLbl="node2" presStyleIdx="1" presStyleCnt="3"/>
      <dgm:spPr/>
      <dgm:t>
        <a:bodyPr/>
        <a:lstStyle/>
        <a:p>
          <a:endParaRPr lang="en-US"/>
        </a:p>
      </dgm:t>
    </dgm:pt>
    <dgm:pt modelId="{A46863A4-14EA-471C-BF69-6AC81A50AD1D}" type="pres">
      <dgm:prSet presAssocID="{6995052F-6732-4751-A858-8CB1389402C2}" presName="hierChild4" presStyleCnt="0"/>
      <dgm:spPr/>
    </dgm:pt>
    <dgm:pt modelId="{04FB3EE6-B3F1-40C8-B2B6-E45219126A8B}" type="pres">
      <dgm:prSet presAssocID="{6995052F-6732-4751-A858-8CB1389402C2}" presName="hierChild5" presStyleCnt="0"/>
      <dgm:spPr/>
    </dgm:pt>
    <dgm:pt modelId="{F64AF19E-C256-4F57-A8B5-459F702BE98B}" type="pres">
      <dgm:prSet presAssocID="{0C598ADB-24BB-4781-B2E7-367196CA95C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8B1B3E97-BE99-4DD5-9F2A-10B5926E4BD2}" type="pres">
      <dgm:prSet presAssocID="{6753F72B-2307-4D5D-B6E1-5182DFE07001}" presName="hierRoot2" presStyleCnt="0">
        <dgm:presLayoutVars>
          <dgm:hierBranch val="init"/>
        </dgm:presLayoutVars>
      </dgm:prSet>
      <dgm:spPr/>
    </dgm:pt>
    <dgm:pt modelId="{16CE09CB-6931-4EF4-AD98-2442D799E7C3}" type="pres">
      <dgm:prSet presAssocID="{6753F72B-2307-4D5D-B6E1-5182DFE07001}" presName="rootComposite" presStyleCnt="0"/>
      <dgm:spPr/>
    </dgm:pt>
    <dgm:pt modelId="{8A6930EF-90DB-4940-A19C-CD6230E2D2A7}" type="pres">
      <dgm:prSet presAssocID="{6753F72B-2307-4D5D-B6E1-5182DFE07001}" presName="rootText" presStyleLbl="node2" presStyleIdx="2" presStyleCnt="3" custScaleX="124708" custLinFactY="-4658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FFB9FAA-3634-477F-BC70-7D518B64E089}" type="pres">
      <dgm:prSet presAssocID="{6753F72B-2307-4D5D-B6E1-5182DFE07001}" presName="rootConnector" presStyleLbl="node2" presStyleIdx="2" presStyleCnt="3"/>
      <dgm:spPr/>
      <dgm:t>
        <a:bodyPr/>
        <a:lstStyle/>
        <a:p>
          <a:endParaRPr lang="en-US"/>
        </a:p>
      </dgm:t>
    </dgm:pt>
    <dgm:pt modelId="{2A23A1BF-92BE-4796-ABDA-F333EA8447A1}" type="pres">
      <dgm:prSet presAssocID="{6753F72B-2307-4D5D-B6E1-5182DFE07001}" presName="hierChild4" presStyleCnt="0"/>
      <dgm:spPr/>
    </dgm:pt>
    <dgm:pt modelId="{D28F1385-5FB5-43E0-92EC-746C532787F6}" type="pres">
      <dgm:prSet presAssocID="{6753F72B-2307-4D5D-B6E1-5182DFE07001}" presName="hierChild5" presStyleCnt="0"/>
      <dgm:spPr/>
    </dgm:pt>
    <dgm:pt modelId="{2B86686A-D6CF-4C15-A2B5-84781DD78BC8}" type="pres">
      <dgm:prSet presAssocID="{C92931B9-7B8D-4F71-A2EE-C9A67B88661B}" presName="hierChild3" presStyleCnt="0"/>
      <dgm:spPr/>
    </dgm:pt>
  </dgm:ptLst>
  <dgm:cxnLst>
    <dgm:cxn modelId="{07F3E077-B0C3-45BB-9DC8-D1EB92588EEB}" type="presOf" srcId="{C1B455DD-7FA7-488E-9C43-4D8773B9017C}" destId="{7C4E8819-6810-4B1A-AF9D-262E5DC64D12}" srcOrd="1" destOrd="0" presId="urn:microsoft.com/office/officeart/2005/8/layout/orgChart1"/>
    <dgm:cxn modelId="{0FB80E76-08C3-4420-A781-6C046921964A}" srcId="{68316209-29B2-4067-80D5-D974A995C1C8}" destId="{C1B455DD-7FA7-488E-9C43-4D8773B9017C}" srcOrd="0" destOrd="0" parTransId="{90F4563F-7955-428D-864A-FC8EB233BE23}" sibTransId="{18889A17-48C9-4C1E-9A12-3CA857B0A039}"/>
    <dgm:cxn modelId="{0A7B461E-D369-4E30-BE2F-87CE7532FBD1}" type="presOf" srcId="{C92931B9-7B8D-4F71-A2EE-C9A67B88661B}" destId="{F0E5A670-6F54-4B55-8C0F-7916BAFBE4E9}" srcOrd="0" destOrd="0" presId="urn:microsoft.com/office/officeart/2005/8/layout/orgChart1"/>
    <dgm:cxn modelId="{13CE78AE-F5D1-45EF-BEC0-C016D3293956}" type="presOf" srcId="{9E1EC7C3-8D7C-4786-8A2B-F9500B9C1E65}" destId="{D46D999C-233B-44D8-A002-4BE533107B20}" srcOrd="0" destOrd="0" presId="urn:microsoft.com/office/officeart/2005/8/layout/orgChart1"/>
    <dgm:cxn modelId="{A97EC17C-0D2E-4E10-8B7F-DB923A2AF2C4}" type="presOf" srcId="{232DB9BE-2E4D-4B1B-A070-1B042728208D}" destId="{E30082C7-F705-4765-B349-CDBC3773960F}" srcOrd="0" destOrd="0" presId="urn:microsoft.com/office/officeart/2005/8/layout/orgChart1"/>
    <dgm:cxn modelId="{7D4C0C23-E3DB-4AD4-A361-294CF16AE43B}" type="presOf" srcId="{8F986CC2-0434-4B25-88E3-596B09A78A9D}" destId="{9BD3C3E2-F733-443A-A528-8BD09D4860C5}" srcOrd="0" destOrd="0" presId="urn:microsoft.com/office/officeart/2005/8/layout/orgChart1"/>
    <dgm:cxn modelId="{6B607B0F-BFA3-481C-B888-5CD846C68B58}" type="presOf" srcId="{E43811C8-1E07-4EE9-B4F5-F5E742F762D9}" destId="{6C79DDE2-1B8E-47AE-B0ED-4CB09A55FED1}" srcOrd="1" destOrd="0" presId="urn:microsoft.com/office/officeart/2005/8/layout/orgChart1"/>
    <dgm:cxn modelId="{F51130DD-4680-4C68-A9A2-D35B5B147A22}" srcId="{CC6FB352-F5A9-41C8-AA3A-27969B6A9125}" destId="{61A61633-F12E-422D-BA6C-2250A831584E}" srcOrd="0" destOrd="0" parTransId="{B6AE4E98-0CE7-4D59-A3C5-06AF6CBF806C}" sibTransId="{F1E89980-3C8F-4E82-9E5C-23D4E1FEC32D}"/>
    <dgm:cxn modelId="{42502B0A-D457-4DA2-9320-53F8392BB97A}" type="presOf" srcId="{6DEE5DB0-E669-44BD-8176-D3E7CB509CFD}" destId="{5258D192-C379-489B-8F1F-9B569937B8B6}" srcOrd="0" destOrd="0" presId="urn:microsoft.com/office/officeart/2005/8/layout/orgChart1"/>
    <dgm:cxn modelId="{1E411A09-7783-46BB-9836-B6E5D8CD8E3F}" type="presOf" srcId="{BBBEF302-5376-462A-A783-BCBBFAD37A3A}" destId="{3AC9C060-3B34-49A4-B096-713CC53BF2FC}" srcOrd="0" destOrd="0" presId="urn:microsoft.com/office/officeart/2005/8/layout/orgChart1"/>
    <dgm:cxn modelId="{D6B6EA46-0D13-45C9-8F3A-8FB8241655E6}" srcId="{F53EE512-9279-4BA4-A4D1-C5A45E3A3642}" destId="{6F2A663A-C063-4170-82F8-C91051A7BEEE}" srcOrd="6" destOrd="0" parTransId="{FA86F468-D3F5-4F6B-9CE2-01A330C3A964}" sibTransId="{4A2A4585-09D7-4245-9826-875B02345534}"/>
    <dgm:cxn modelId="{6CDC4C93-C5D0-4CDB-8EDC-4E985D1946EF}" type="presOf" srcId="{DBC65AA8-FAC8-49D0-B399-BEC1AFBC8762}" destId="{A9DC700E-8D68-4384-BA5F-B72ADADA9B0C}" srcOrd="1" destOrd="0" presId="urn:microsoft.com/office/officeart/2005/8/layout/orgChart1"/>
    <dgm:cxn modelId="{8A184C5B-6AD1-45B6-8B67-B79DAA658036}" srcId="{F53EE512-9279-4BA4-A4D1-C5A45E3A3642}" destId="{500B0A1A-58EF-4850-892E-1BEE33C17E27}" srcOrd="8" destOrd="0" parTransId="{53BCC29C-4788-47EB-A5D1-8B57F9A2F99A}" sibTransId="{EF7F8CC1-9A43-4E6A-8D74-6F92AD94497B}"/>
    <dgm:cxn modelId="{FF724DF5-7C78-4B4D-B337-C60D2DD25B0A}" type="presOf" srcId="{0F8E4660-5C3C-4359-8DC4-DEB22203DE23}" destId="{A0E0B31D-FF09-4AEC-95A8-52671F3AC13B}" srcOrd="0" destOrd="0" presId="urn:microsoft.com/office/officeart/2005/8/layout/orgChart1"/>
    <dgm:cxn modelId="{7CE3A94B-A149-4CC6-98B4-6AE77BC4C10B}" type="presOf" srcId="{3D72242B-C59A-433A-9B5A-4DDBC466E813}" destId="{EDE5E29D-A3E9-4E5E-A4CA-C46BB37C5CDA}" srcOrd="1" destOrd="0" presId="urn:microsoft.com/office/officeart/2005/8/layout/orgChart1"/>
    <dgm:cxn modelId="{40D5DAC1-8389-4632-8429-495DBB77C733}" srcId="{F53EE512-9279-4BA4-A4D1-C5A45E3A3642}" destId="{58C14749-6BD5-48F4-A3C3-8EFE2DCB81B0}" srcOrd="7" destOrd="0" parTransId="{218C291F-71D8-4B3E-A46E-737B5D7B5975}" sibTransId="{F71EEDFC-6CB1-4BDA-AA17-A5E5B4A422CD}"/>
    <dgm:cxn modelId="{F1A047C6-1A48-41E4-974F-AADEDF6E8BDD}" type="presOf" srcId="{9E52F4F3-AD19-4249-A218-A5F024795274}" destId="{A2815454-4528-4CBE-A09E-A890F9382CC3}" srcOrd="0" destOrd="0" presId="urn:microsoft.com/office/officeart/2005/8/layout/orgChart1"/>
    <dgm:cxn modelId="{2BB2154E-B4BF-414E-8D35-0F00E5AFA3E5}" type="presOf" srcId="{61A61633-F12E-422D-BA6C-2250A831584E}" destId="{2765E4CA-48C2-4CE7-8730-5E5FE5C6EDFF}" srcOrd="0" destOrd="0" presId="urn:microsoft.com/office/officeart/2005/8/layout/orgChart1"/>
    <dgm:cxn modelId="{68EF0546-F9D1-4C04-A5C4-C9B6BBF38605}" type="presOf" srcId="{6995052F-6732-4751-A858-8CB1389402C2}" destId="{C597A8C9-5A41-467F-AFBE-F462926DD050}" srcOrd="1" destOrd="0" presId="urn:microsoft.com/office/officeart/2005/8/layout/orgChart1"/>
    <dgm:cxn modelId="{A7D1B3DD-8BC7-4CE6-BBC3-D2E64B9ED559}" type="presOf" srcId="{FA86F468-D3F5-4F6B-9CE2-01A330C3A964}" destId="{77E684E5-F9C3-44F1-A2AC-E17722EB9DCA}" srcOrd="0" destOrd="0" presId="urn:microsoft.com/office/officeart/2005/8/layout/orgChart1"/>
    <dgm:cxn modelId="{2448BBE9-2025-43CA-8815-D1F41F25DD08}" srcId="{0A62B31A-5913-43AB-8B51-40D34F6608E7}" destId="{FBDA0B79-FC9F-4688-BAE1-F581E300D388}" srcOrd="2" destOrd="0" parTransId="{BBE2606C-804B-4AE6-BF85-43FCE57E6C12}" sibTransId="{53B39267-952E-4AD7-AA0C-6E5CB9A8C91E}"/>
    <dgm:cxn modelId="{8D2001D7-7650-4D34-8800-E3EA717422E3}" type="presOf" srcId="{6DFB1935-E4F9-49AC-8942-A5CB45BDA5EA}" destId="{79ED8908-C92C-4913-B3D7-F96BFE8EEEB2}" srcOrd="0" destOrd="0" presId="urn:microsoft.com/office/officeart/2005/8/layout/orgChart1"/>
    <dgm:cxn modelId="{6E6D1E8E-6D64-4C49-886F-86DA4585D444}" type="presOf" srcId="{6F2A663A-C063-4170-82F8-C91051A7BEEE}" destId="{4062931C-DCEF-4711-B5D4-633B22B435BD}" srcOrd="0" destOrd="0" presId="urn:microsoft.com/office/officeart/2005/8/layout/orgChart1"/>
    <dgm:cxn modelId="{AF3BEF97-0587-4F47-8B12-2FD75BA72292}" type="presOf" srcId="{BE527081-97FA-4320-B652-E9B2FFDD97D9}" destId="{562572F5-70EC-4DCD-A23D-46F12AE7A89B}" srcOrd="1" destOrd="0" presId="urn:microsoft.com/office/officeart/2005/8/layout/orgChart1"/>
    <dgm:cxn modelId="{060A9968-C27A-463C-A63B-82244B0D90D4}" type="presOf" srcId="{2CA40B4C-AEC0-4239-B4F3-47DCFE3EA417}" destId="{BCFEA817-A0B9-45C9-8645-AEC8E42E6375}" srcOrd="0" destOrd="0" presId="urn:microsoft.com/office/officeart/2005/8/layout/orgChart1"/>
    <dgm:cxn modelId="{C33D2C3C-E781-44B1-B75E-A1B2EBC0150A}" type="presOf" srcId="{800DCF47-226E-4ED5-BBF0-999BC97FE197}" destId="{DA25B584-C894-43C2-A24D-0F46F415C76B}" srcOrd="0" destOrd="0" presId="urn:microsoft.com/office/officeart/2005/8/layout/orgChart1"/>
    <dgm:cxn modelId="{8D749754-CCB2-4BEA-9345-80DDEB1A8208}" type="presOf" srcId="{58C14749-6BD5-48F4-A3C3-8EFE2DCB81B0}" destId="{E3795933-3093-4F94-AFA6-225698585B0D}" srcOrd="0" destOrd="0" presId="urn:microsoft.com/office/officeart/2005/8/layout/orgChart1"/>
    <dgm:cxn modelId="{A4D6E7A3-8C3E-442E-9FF8-2EA451BA2FDE}" type="presOf" srcId="{664F8B40-BDA3-4779-8726-3FFFBC51A32E}" destId="{B22DDB4D-6FD8-4C46-858C-E6C3E3F0A5B6}" srcOrd="0" destOrd="0" presId="urn:microsoft.com/office/officeart/2005/8/layout/orgChart1"/>
    <dgm:cxn modelId="{A45C33E7-7817-4758-ACD7-BB052AFE2DDF}" type="presOf" srcId="{BE7009BB-BBB9-459F-9DDE-7E5C4822D7B6}" destId="{224508F4-CC7F-4961-A1B1-DB5C9F48910D}" srcOrd="0" destOrd="0" presId="urn:microsoft.com/office/officeart/2005/8/layout/orgChart1"/>
    <dgm:cxn modelId="{5EE26C66-8D81-4E78-A4ED-C1A858C2676E}" type="presOf" srcId="{53BCC29C-4788-47EB-A5D1-8B57F9A2F99A}" destId="{6793617A-010E-4738-A1E6-E92A397F5F46}" srcOrd="0" destOrd="0" presId="urn:microsoft.com/office/officeart/2005/8/layout/orgChart1"/>
    <dgm:cxn modelId="{E083D251-F368-4F8F-94F0-B650677D1C79}" type="presOf" srcId="{F53EE512-9279-4BA4-A4D1-C5A45E3A3642}" destId="{B7957B12-6E6B-413C-8D68-565DE1642CB1}" srcOrd="0" destOrd="0" presId="urn:microsoft.com/office/officeart/2005/8/layout/orgChart1"/>
    <dgm:cxn modelId="{08D7160F-03FE-462E-A15D-2DFCCAB0B0BE}" srcId="{F53EE512-9279-4BA4-A4D1-C5A45E3A3642}" destId="{0A62B31A-5913-43AB-8B51-40D34F6608E7}" srcOrd="3" destOrd="0" parTransId="{4D2261F4-D468-4337-8844-B54E2CC37A26}" sibTransId="{E29560A5-33A4-4CA1-8DC0-43931902C4FB}"/>
    <dgm:cxn modelId="{09247F17-9E4C-47B3-90FA-BC1C1A07FC79}" type="presOf" srcId="{6DEE5DB0-E669-44BD-8176-D3E7CB509CFD}" destId="{DEDA766F-BC60-42FC-AB31-933D49C437D0}" srcOrd="1" destOrd="0" presId="urn:microsoft.com/office/officeart/2005/8/layout/orgChart1"/>
    <dgm:cxn modelId="{22F8F7C1-8024-44F3-B430-70771050E5F9}" type="presOf" srcId="{68316209-29B2-4067-80D5-D974A995C1C8}" destId="{B1DEAE1B-E6DE-47AC-A3D5-753C48518556}" srcOrd="0" destOrd="0" presId="urn:microsoft.com/office/officeart/2005/8/layout/orgChart1"/>
    <dgm:cxn modelId="{209777F9-03A2-4F18-90A2-E5E8DCB6A709}" type="presOf" srcId="{BBE2606C-804B-4AE6-BF85-43FCE57E6C12}" destId="{26B5B542-E509-47F0-9068-E8E394CC1545}" srcOrd="0" destOrd="0" presId="urn:microsoft.com/office/officeart/2005/8/layout/orgChart1"/>
    <dgm:cxn modelId="{A71BFDF2-CB80-4C66-B791-9384D645EE2D}" type="presOf" srcId="{9A746210-1F35-48AD-8D21-0166A8AFB064}" destId="{A92C408A-84ED-4709-81BF-6E6F2EC6AD24}" srcOrd="0" destOrd="0" presId="urn:microsoft.com/office/officeart/2005/8/layout/orgChart1"/>
    <dgm:cxn modelId="{CE476FD4-81CC-4888-8EE0-A0C3EA5F15FA}" type="presOf" srcId="{F53EE512-9279-4BA4-A4D1-C5A45E3A3642}" destId="{57B9D18A-6A94-427B-A0AC-E50C50B3F0CF}" srcOrd="1" destOrd="0" presId="urn:microsoft.com/office/officeart/2005/8/layout/orgChart1"/>
    <dgm:cxn modelId="{05B09819-B8DD-49A4-8129-B92F86354726}" srcId="{0A62B31A-5913-43AB-8B51-40D34F6608E7}" destId="{BE527081-97FA-4320-B652-E9B2FFDD97D9}" srcOrd="4" destOrd="0" parTransId="{232DB9BE-2E4D-4B1B-A070-1B042728208D}" sibTransId="{924E4742-A3FC-4F98-B274-2E5088581521}"/>
    <dgm:cxn modelId="{9B458FED-9506-4FE3-B7DE-00BCFB3AC86C}" type="presOf" srcId="{4699E3FE-CA47-466F-8BCA-099F1706CFBC}" destId="{7261983D-9C55-43AC-A299-8620D6EA027C}" srcOrd="0" destOrd="0" presId="urn:microsoft.com/office/officeart/2005/8/layout/orgChart1"/>
    <dgm:cxn modelId="{C0364C4D-F3AF-45FC-B24D-BDFBC9090FE7}" type="presOf" srcId="{3C975F2D-1FD1-4573-B3E1-899A1DB3D0F6}" destId="{61942A56-378F-43A6-9E60-38722383BD71}" srcOrd="0" destOrd="0" presId="urn:microsoft.com/office/officeart/2005/8/layout/orgChart1"/>
    <dgm:cxn modelId="{776816A3-35AC-4BA6-8E24-7B1F5BCA0530}" type="presOf" srcId="{3421A51A-DB6C-4B87-A0B4-81AA2016D456}" destId="{50E48ADB-254D-4122-9ACF-B2F9A11C5607}" srcOrd="0" destOrd="0" presId="urn:microsoft.com/office/officeart/2005/8/layout/orgChart1"/>
    <dgm:cxn modelId="{78A4D14F-5B9A-452A-879F-0F3A214A63AF}" srcId="{F53EE512-9279-4BA4-A4D1-C5A45E3A3642}" destId="{F39B3975-981D-4081-9EC4-ED311645C6CB}" srcOrd="1" destOrd="0" parTransId="{8FC21C8F-1D86-448A-AC8F-0965B18B3ADC}" sibTransId="{41FBC25B-646B-464C-96FC-D540228CAFA7}"/>
    <dgm:cxn modelId="{3639BBAB-DCCF-4507-A4B4-FCA853D70F40}" type="presOf" srcId="{0A62B31A-5913-43AB-8B51-40D34F6608E7}" destId="{17E6D93F-D66C-4EB2-A82D-CE9906E12CCE}" srcOrd="0" destOrd="0" presId="urn:microsoft.com/office/officeart/2005/8/layout/orgChart1"/>
    <dgm:cxn modelId="{C63C5FE5-77F8-45CA-A60F-CEE2C40E1581}" type="presOf" srcId="{7287E09C-4B76-48DE-B077-3893FFE3C1BA}" destId="{4D358481-E6DB-40F9-9166-553243956623}" srcOrd="0" destOrd="0" presId="urn:microsoft.com/office/officeart/2005/8/layout/orgChart1"/>
    <dgm:cxn modelId="{30E54E55-9F32-43A3-B89A-93DA4D932EBF}" type="presOf" srcId="{CC6FB352-F5A9-41C8-AA3A-27969B6A9125}" destId="{8E38A30B-A93E-42EC-A1BA-C6B130A6EF6E}" srcOrd="1" destOrd="0" presId="urn:microsoft.com/office/officeart/2005/8/layout/orgChart1"/>
    <dgm:cxn modelId="{6FE067EF-E1F6-464E-83BC-D0061F73E3F2}" type="presOf" srcId="{A53AC713-3401-4676-800D-5FB905816BB6}" destId="{7AEF00F8-700B-46BD-AA6E-E6AE3BE4FF6A}" srcOrd="1" destOrd="0" presId="urn:microsoft.com/office/officeart/2005/8/layout/orgChart1"/>
    <dgm:cxn modelId="{4578A8FE-8DEA-43D2-875E-57E0638B9D7F}" type="presOf" srcId="{CF426304-59D8-465E-A8DD-B8431DFED88C}" destId="{99658241-4F51-4BD8-B8B8-EB2EEACE8A17}" srcOrd="0" destOrd="0" presId="urn:microsoft.com/office/officeart/2005/8/layout/orgChart1"/>
    <dgm:cxn modelId="{4C90CCD5-9910-4521-BACF-080E5092D75C}" srcId="{6F2A663A-C063-4170-82F8-C91051A7BEEE}" destId="{A53AC713-3401-4676-800D-5FB905816BB6}" srcOrd="0" destOrd="0" parTransId="{3F26E0AC-9130-4F8E-9D7D-4F771478C4AA}" sibTransId="{CC756530-6D87-4820-B876-B80B70A4C4E4}"/>
    <dgm:cxn modelId="{36879A52-5BA0-43AA-AB99-04EAACEF6223}" type="presOf" srcId="{3D72242B-C59A-433A-9B5A-4DDBC466E813}" destId="{66312136-A4C2-445A-B3D6-FC9F5DF23C6D}" srcOrd="0" destOrd="0" presId="urn:microsoft.com/office/officeart/2005/8/layout/orgChart1"/>
    <dgm:cxn modelId="{8BA05DB9-E31C-4AF5-81EA-0CFE0177A49F}" srcId="{68316209-29B2-4067-80D5-D974A995C1C8}" destId="{A115336A-6E31-4936-AA5E-A1A1D221339D}" srcOrd="1" destOrd="0" parTransId="{8A9657DB-DA1A-4A99-A74D-83CC635A8D9A}" sibTransId="{0B8F4D29-0F8A-47F7-AD62-0971329D02CE}"/>
    <dgm:cxn modelId="{70FFB1C9-B80C-47B9-B6BD-7F553C5EC787}" type="presOf" srcId="{A115336A-6E31-4936-AA5E-A1A1D221339D}" destId="{1CED548D-C30B-4917-BBDF-8DF26B7B0B8B}" srcOrd="0" destOrd="0" presId="urn:microsoft.com/office/officeart/2005/8/layout/orgChart1"/>
    <dgm:cxn modelId="{B9406B3A-85B0-4C83-9A7D-BB1722496F4B}" type="presOf" srcId="{218C291F-71D8-4B3E-A46E-737B5D7B5975}" destId="{D5AF05E6-099E-48D1-BC19-7EEB707B0B08}" srcOrd="0" destOrd="0" presId="urn:microsoft.com/office/officeart/2005/8/layout/orgChart1"/>
    <dgm:cxn modelId="{E349F185-50DA-4F18-9897-5EB9E1119868}" type="presOf" srcId="{E43811C8-1E07-4EE9-B4F5-F5E742F762D9}" destId="{4B46E161-6005-4E5A-BB0B-3F01522A1086}" srcOrd="0" destOrd="0" presId="urn:microsoft.com/office/officeart/2005/8/layout/orgChart1"/>
    <dgm:cxn modelId="{797D0FE0-1D75-49D5-AC8E-5969D3886D7F}" srcId="{F39B3975-981D-4081-9EC4-ED311645C6CB}" destId="{DBC65AA8-FAC8-49D0-B399-BEC1AFBC8762}" srcOrd="0" destOrd="0" parTransId="{98CA17CB-B460-469B-99E7-585928F2D491}" sibTransId="{0DDF6278-5CD9-4D17-976C-794725FEF9DC}"/>
    <dgm:cxn modelId="{5C971BBC-0F81-4793-AB68-E1549711E6E3}" type="presOf" srcId="{FBDA0B79-FC9F-4688-BAE1-F581E300D388}" destId="{0DA75876-A34C-4863-AB2B-401358D44125}" srcOrd="1" destOrd="0" presId="urn:microsoft.com/office/officeart/2005/8/layout/orgChart1"/>
    <dgm:cxn modelId="{8F14407B-2249-420E-9CCD-6D511C8EDBAF}" type="presOf" srcId="{0A62B31A-5913-43AB-8B51-40D34F6608E7}" destId="{B433F9BA-0708-4F21-8DAA-986FD28989B2}" srcOrd="1" destOrd="0" presId="urn:microsoft.com/office/officeart/2005/8/layout/orgChart1"/>
    <dgm:cxn modelId="{F0C3869A-922B-4CD0-9B2D-0CE2CCDA408F}" type="presOf" srcId="{06B8BABB-FE41-45AE-B8C2-F4CD8C99657B}" destId="{190A9960-EDEA-4849-B27F-96735C229ED1}" srcOrd="1" destOrd="0" presId="urn:microsoft.com/office/officeart/2005/8/layout/orgChart1"/>
    <dgm:cxn modelId="{33A18466-8FA4-4804-9AFE-EB39C4D3D94F}" type="presOf" srcId="{B2ADADE8-3C5E-4B59-9085-44775E2A896F}" destId="{4038E5F9-6099-4D8E-8093-D9EE3936920A}" srcOrd="0" destOrd="0" presId="urn:microsoft.com/office/officeart/2005/8/layout/orgChart1"/>
    <dgm:cxn modelId="{E77C6A02-06D1-4A57-9400-92FF05D489DA}" type="presOf" srcId="{79465418-DD15-4545-AF19-9C6F48AC0561}" destId="{F52C0EB1-1756-4C89-97E5-89002A134A13}" srcOrd="0" destOrd="0" presId="urn:microsoft.com/office/officeart/2005/8/layout/orgChart1"/>
    <dgm:cxn modelId="{1D3D9322-F0B9-4D9B-AC3E-76BE00FD1F89}" type="presOf" srcId="{C1B455DD-7FA7-488E-9C43-4D8773B9017C}" destId="{C58FF01E-E7E2-45BC-A072-1ECBA32332BF}" srcOrd="0" destOrd="0" presId="urn:microsoft.com/office/officeart/2005/8/layout/orgChart1"/>
    <dgm:cxn modelId="{80C3F6F7-402F-4D11-A8E7-1FE19A6CF809}" srcId="{C92931B9-7B8D-4F71-A2EE-C9A67B88661B}" destId="{6753F72B-2307-4D5D-B6E1-5182DFE07001}" srcOrd="2" destOrd="0" parTransId="{0C598ADB-24BB-4781-B2E7-367196CA95C6}" sibTransId="{24DAB12D-50F5-4052-909F-01616EB396C7}"/>
    <dgm:cxn modelId="{ED7C1981-EC0D-4CA3-B2B4-26C29955754F}" type="presOf" srcId="{8A9657DB-DA1A-4A99-A74D-83CC635A8D9A}" destId="{82304F13-2BBD-4807-BC05-37A597DD5BF2}" srcOrd="0" destOrd="0" presId="urn:microsoft.com/office/officeart/2005/8/layout/orgChart1"/>
    <dgm:cxn modelId="{D1A7A830-CD39-457A-B68A-FE3A17E0E270}" type="presOf" srcId="{500B0A1A-58EF-4850-892E-1BEE33C17E27}" destId="{70305639-5938-4468-970E-4A5787E6F843}" srcOrd="1" destOrd="0" presId="urn:microsoft.com/office/officeart/2005/8/layout/orgChart1"/>
    <dgm:cxn modelId="{95F0F30B-55A1-45D0-AF27-7E6110CF5E1D}" type="presOf" srcId="{6E68EC8F-E259-4726-B20C-201A9F480991}" destId="{227C07E5-BDEC-4249-9E1B-5FBC42AD670B}" srcOrd="0" destOrd="0" presId="urn:microsoft.com/office/officeart/2005/8/layout/orgChart1"/>
    <dgm:cxn modelId="{DA6C9AB5-2535-4A22-8E3B-6990AD7557AD}" type="presOf" srcId="{C8B38500-8714-4F17-AF6A-B8CB2DB4F6FE}" destId="{3BAA3F9D-064B-419D-A7DD-3502403FF1DA}" srcOrd="0" destOrd="0" presId="urn:microsoft.com/office/officeart/2005/8/layout/orgChart1"/>
    <dgm:cxn modelId="{0AE3B080-FA3B-47A6-9072-BD542D3F487C}" type="presOf" srcId="{A115336A-6E31-4936-AA5E-A1A1D221339D}" destId="{A01AACD9-6DDC-4EB4-B634-F6B913B037A1}" srcOrd="1" destOrd="0" presId="urn:microsoft.com/office/officeart/2005/8/layout/orgChart1"/>
    <dgm:cxn modelId="{CFC76E12-9F51-4F63-B7F4-0CA4BB22B662}" type="presOf" srcId="{EA6D2EF0-A3A9-46F7-BA34-61AEB4A69797}" destId="{0976C6C1-D438-4846-BE40-0793C7A133D6}" srcOrd="0" destOrd="0" presId="urn:microsoft.com/office/officeart/2005/8/layout/orgChart1"/>
    <dgm:cxn modelId="{C6916F83-0F47-4BD2-BB29-1EB33ED9ED21}" type="presOf" srcId="{6753F72B-2307-4D5D-B6E1-5182DFE07001}" destId="{8A6930EF-90DB-4940-A19C-CD6230E2D2A7}" srcOrd="0" destOrd="0" presId="urn:microsoft.com/office/officeart/2005/8/layout/orgChart1"/>
    <dgm:cxn modelId="{CB6F690B-B863-41A9-97EF-595907ADD12C}" type="presOf" srcId="{500B0A1A-58EF-4850-892E-1BEE33C17E27}" destId="{F4999627-7FF0-463D-8095-631D4DA628F3}" srcOrd="0" destOrd="0" presId="urn:microsoft.com/office/officeart/2005/8/layout/orgChart1"/>
    <dgm:cxn modelId="{7358EEFC-4C1C-4CF8-B60B-54CB9B2B30A2}" type="presOf" srcId="{F39B3975-981D-4081-9EC4-ED311645C6CB}" destId="{69508EA3-2F50-4521-B36F-B6C86B6B7067}" srcOrd="0" destOrd="0" presId="urn:microsoft.com/office/officeart/2005/8/layout/orgChart1"/>
    <dgm:cxn modelId="{3C1EA7F0-619B-419E-A9F5-4452F0B59063}" srcId="{F39B3975-981D-4081-9EC4-ED311645C6CB}" destId="{4699E3FE-CA47-466F-8BCA-099F1706CFBC}" srcOrd="1" destOrd="0" parTransId="{3421A51A-DB6C-4B87-A0B4-81AA2016D456}" sibTransId="{C61406A8-20A3-412E-A457-25EA5A101D7F}"/>
    <dgm:cxn modelId="{75EA8E12-6F48-4935-9F1C-C2B400A1121E}" type="presOf" srcId="{8FC21C8F-1D86-448A-AC8F-0965B18B3ADC}" destId="{3981F195-B232-4C91-9EB4-CD21B53EE666}" srcOrd="0" destOrd="0" presId="urn:microsoft.com/office/officeart/2005/8/layout/orgChart1"/>
    <dgm:cxn modelId="{44D2FCCC-9E17-4060-AD1A-075E537B4204}" type="presOf" srcId="{23C747EB-7CC2-4F52-93FD-56AB689989F0}" destId="{2B090125-55D9-4CA3-8114-749360E81CE8}" srcOrd="0" destOrd="0" presId="urn:microsoft.com/office/officeart/2005/8/layout/orgChart1"/>
    <dgm:cxn modelId="{18E6018E-F7A4-4F24-A99A-B3D90B222F41}" type="presOf" srcId="{23AF6688-9928-48D6-9E64-D255B76FF99E}" destId="{13FAF15E-0B24-4039-B43A-85B9C37EACA0}" srcOrd="1" destOrd="0" presId="urn:microsoft.com/office/officeart/2005/8/layout/orgChart1"/>
    <dgm:cxn modelId="{5AF8CF5B-6504-4C94-B483-504DD34F6663}" type="presOf" srcId="{E1C750DC-02ED-41D6-998E-8C35FB60670C}" destId="{5FD64A32-BD3B-4B1A-AB27-4B46C3ADE7C8}" srcOrd="0" destOrd="0" presId="urn:microsoft.com/office/officeart/2005/8/layout/orgChart1"/>
    <dgm:cxn modelId="{2DF24D8F-A714-47E2-A479-83D01D3A0CA9}" type="presOf" srcId="{4AA186F5-28FF-4016-A345-3A3DE3842B37}" destId="{F8A92C61-FFFE-4949-A2C8-BDF916CFAAA6}" srcOrd="0" destOrd="0" presId="urn:microsoft.com/office/officeart/2005/8/layout/orgChart1"/>
    <dgm:cxn modelId="{E82ED445-215B-4BF6-BD21-46483C4A3B00}" type="presOf" srcId="{6F2A663A-C063-4170-82F8-C91051A7BEEE}" destId="{821DB4EA-DBCB-4CDC-9209-0C099C4256E7}" srcOrd="1" destOrd="0" presId="urn:microsoft.com/office/officeart/2005/8/layout/orgChart1"/>
    <dgm:cxn modelId="{E3733314-5294-4F88-BB59-06D79D07A86E}" srcId="{E43811C8-1E07-4EE9-B4F5-F5E742F762D9}" destId="{3D72242B-C59A-433A-9B5A-4DDBC466E813}" srcOrd="1" destOrd="0" parTransId="{800DCF47-226E-4ED5-BBF0-999BC97FE197}" sibTransId="{8621BAE9-E9D5-423D-95A0-38C72A9343D4}"/>
    <dgm:cxn modelId="{BF494F52-1711-4BEF-B79F-EDD0CA639127}" type="presOf" srcId="{BE7009BB-BBB9-459F-9DDE-7E5C4822D7B6}" destId="{6D6132CF-4F42-49FE-B59A-87EAE0357E40}" srcOrd="1" destOrd="0" presId="urn:microsoft.com/office/officeart/2005/8/layout/orgChart1"/>
    <dgm:cxn modelId="{FD1680D5-1DBE-4121-8CA2-BF3DED5F238B}" type="presOf" srcId="{BDF50945-E77D-4FF6-A85F-ACCFADC8BD55}" destId="{E1213AFF-75E0-4C10-AB2E-4BA84B40C091}" srcOrd="0" destOrd="0" presId="urn:microsoft.com/office/officeart/2005/8/layout/orgChart1"/>
    <dgm:cxn modelId="{ABBD9520-A0F7-443F-A2E3-0439C4AE63C6}" type="presOf" srcId="{6995052F-6732-4751-A858-8CB1389402C2}" destId="{2925D503-8265-4E69-A9E2-D03EE91E7A37}" srcOrd="0" destOrd="0" presId="urn:microsoft.com/office/officeart/2005/8/layout/orgChart1"/>
    <dgm:cxn modelId="{0FF26CA3-34AA-469B-8804-F3F10877B28C}" type="presOf" srcId="{0BC1FCA6-D577-476F-9ECC-DBD0E21C4AEE}" destId="{C015D680-472B-4FDE-AF8F-48A5CFBA9B08}" srcOrd="0" destOrd="0" presId="urn:microsoft.com/office/officeart/2005/8/layout/orgChart1"/>
    <dgm:cxn modelId="{D86B2BF1-B875-431E-AEE7-9DA181ED0657}" srcId="{F53EE512-9279-4BA4-A4D1-C5A45E3A3642}" destId="{EC634C80-977F-4113-85EA-7F2B5B01374B}" srcOrd="0" destOrd="0" parTransId="{B0AFF5A1-DC5B-4403-BA54-C01759D93BFF}" sibTransId="{042ED731-7268-4BF8-B1AE-3CCC291CE456}"/>
    <dgm:cxn modelId="{01F67099-13C7-4260-B75A-85BB7482AF2F}" srcId="{F53EE512-9279-4BA4-A4D1-C5A45E3A3642}" destId="{E43811C8-1E07-4EE9-B4F5-F5E742F762D9}" srcOrd="5" destOrd="0" parTransId="{C8B38500-8714-4F17-AF6A-B8CB2DB4F6FE}" sibTransId="{4BB4A996-8FCD-4726-ADFE-5544D6F5BBA1}"/>
    <dgm:cxn modelId="{17FFB6B6-FE0B-456F-8980-BACC05F30A4C}" type="presOf" srcId="{204A3CD8-D61A-419B-B2D3-F960081AD6DA}" destId="{30A7D1AD-546A-4578-9022-41F2C8705611}" srcOrd="0" destOrd="0" presId="urn:microsoft.com/office/officeart/2005/8/layout/orgChart1"/>
    <dgm:cxn modelId="{D45ECFCA-146D-4482-983A-EC70A8857406}" type="presOf" srcId="{C92931B9-7B8D-4F71-A2EE-C9A67B88661B}" destId="{965BECD7-F052-4FDC-A6BF-79CEB9F75114}" srcOrd="1" destOrd="0" presId="urn:microsoft.com/office/officeart/2005/8/layout/orgChart1"/>
    <dgm:cxn modelId="{B4DF1A59-6BBD-4426-8F6B-1DD9F15F3F41}" srcId="{E43811C8-1E07-4EE9-B4F5-F5E742F762D9}" destId="{085F7EFB-C8FC-4A7E-8C7A-494F7171918D}" srcOrd="0" destOrd="0" parTransId="{3C975F2D-1FD1-4573-B3E1-899A1DB3D0F6}" sibTransId="{F1B5ECE4-3A32-4FAF-8FF5-CB21D7A55352}"/>
    <dgm:cxn modelId="{9ADEE0D2-4154-4D84-B659-879217533402}" type="presOf" srcId="{D32FF87B-169A-4F16-ACDF-E8263A63D28D}" destId="{43A8494F-F9CC-4017-A463-85D7874FB18C}" srcOrd="0" destOrd="0" presId="urn:microsoft.com/office/officeart/2005/8/layout/orgChart1"/>
    <dgm:cxn modelId="{9BE6B56D-6456-412F-BEEE-BE4A01D162B9}" type="presOf" srcId="{3F26E0AC-9130-4F8E-9D7D-4F771478C4AA}" destId="{C4C45172-985A-45CB-AF70-A36858D04DF8}" srcOrd="0" destOrd="0" presId="urn:microsoft.com/office/officeart/2005/8/layout/orgChart1"/>
    <dgm:cxn modelId="{FBE7292C-84EF-4D14-A163-401969D320F5}" type="presOf" srcId="{A9EA5381-31E9-4ADB-8349-17CA918ACB11}" destId="{D189030D-43AB-4F7D-B03E-F126094D8E96}" srcOrd="0" destOrd="0" presId="urn:microsoft.com/office/officeart/2005/8/layout/orgChart1"/>
    <dgm:cxn modelId="{C0ED084A-7C62-4464-8A5A-C2DAEC66D8F4}" srcId="{23C747EB-7CC2-4F52-93FD-56AB689989F0}" destId="{C92931B9-7B8D-4F71-A2EE-C9A67B88661B}" srcOrd="0" destOrd="0" parTransId="{8663FA6B-1F34-421A-8F60-569515869EE5}" sibTransId="{F0A38A44-F89F-4F27-914C-D834A696EE99}"/>
    <dgm:cxn modelId="{476CA899-66C4-4C34-AB6B-3D5678F8E497}" type="presOf" srcId="{B6AE4E98-0CE7-4D59-A3C5-06AF6CBF806C}" destId="{25D4C498-152D-444F-AE63-AEBAD8D6344A}" srcOrd="0" destOrd="0" presId="urn:microsoft.com/office/officeart/2005/8/layout/orgChart1"/>
    <dgm:cxn modelId="{F35B4F98-572C-43AE-81A5-A09531D684FA}" type="presOf" srcId="{8F986CC2-0434-4B25-88E3-596B09A78A9D}" destId="{8654F48C-8808-4FAE-873F-7AF36CCF9C88}" srcOrd="1" destOrd="0" presId="urn:microsoft.com/office/officeart/2005/8/layout/orgChart1"/>
    <dgm:cxn modelId="{E5B18587-9A77-4C4D-81FA-9CE0298BB122}" type="presOf" srcId="{A9EA5381-31E9-4ADB-8349-17CA918ACB11}" destId="{57115AF1-0504-4483-AAF4-285D62AA0209}" srcOrd="1" destOrd="0" presId="urn:microsoft.com/office/officeart/2005/8/layout/orgChart1"/>
    <dgm:cxn modelId="{29DFAE14-3B0C-4755-A340-94BA9B18FD25}" type="presOf" srcId="{7BB47EB3-D60C-42F3-B61C-14981AB52F8B}" destId="{77AF052F-809D-4EAD-9956-B7537F0397F3}" srcOrd="0" destOrd="0" presId="urn:microsoft.com/office/officeart/2005/8/layout/orgChart1"/>
    <dgm:cxn modelId="{0C0BB764-BFBE-49BA-8513-C54FC4D83FF8}" type="presOf" srcId="{A53AC713-3401-4676-800D-5FB905816BB6}" destId="{72B276C7-FD3F-4100-9D55-1589221D24A3}" srcOrd="0" destOrd="0" presId="urn:microsoft.com/office/officeart/2005/8/layout/orgChart1"/>
    <dgm:cxn modelId="{5BB1CDD0-5381-4F1A-81AA-8128FE285198}" type="presOf" srcId="{F39B3975-981D-4081-9EC4-ED311645C6CB}" destId="{75390453-5731-465A-B4D4-3DBC279722AC}" srcOrd="1" destOrd="0" presId="urn:microsoft.com/office/officeart/2005/8/layout/orgChart1"/>
    <dgm:cxn modelId="{B86BF5BB-7ADF-4979-B7C5-A6C077E3E6BC}" srcId="{C92931B9-7B8D-4F71-A2EE-C9A67B88661B}" destId="{6995052F-6732-4751-A858-8CB1389402C2}" srcOrd="1" destOrd="0" parTransId="{664F8B40-BDA3-4779-8726-3FFFBC51A32E}" sibTransId="{5BEFB465-0820-4B28-80FD-1598DDCBF192}"/>
    <dgm:cxn modelId="{590A663A-5E8C-4211-AE5D-01B23D9C2746}" type="presOf" srcId="{9E52F4F3-AD19-4249-A218-A5F024795274}" destId="{F8370B9D-EAAB-4956-A4FA-25CAE5606242}" srcOrd="1" destOrd="0" presId="urn:microsoft.com/office/officeart/2005/8/layout/orgChart1"/>
    <dgm:cxn modelId="{CD0696D6-D046-4325-906D-35F5E1E2B551}" type="presOf" srcId="{4699E3FE-CA47-466F-8BCA-099F1706CFBC}" destId="{69E741B6-6DA0-4B59-94C9-108477E1F1CA}" srcOrd="1" destOrd="0" presId="urn:microsoft.com/office/officeart/2005/8/layout/orgChart1"/>
    <dgm:cxn modelId="{F0728E9B-5DFB-49E4-90EB-5C23D57FAE81}" type="presOf" srcId="{BE527081-97FA-4320-B652-E9B2FFDD97D9}" destId="{DB278980-CF93-45CB-8857-47998216B2D0}" srcOrd="0" destOrd="0" presId="urn:microsoft.com/office/officeart/2005/8/layout/orgChart1"/>
    <dgm:cxn modelId="{51465F7A-CB47-4873-AA0F-29FCAB28DDF7}" type="presOf" srcId="{0C598ADB-24BB-4781-B2E7-367196CA95C6}" destId="{F64AF19E-C256-4F57-A8B5-459F702BE98B}" srcOrd="0" destOrd="0" presId="urn:microsoft.com/office/officeart/2005/8/layout/orgChart1"/>
    <dgm:cxn modelId="{DBE8A0FA-718F-47C1-AE4E-07A333575B1E}" type="presOf" srcId="{BBBEF302-5376-462A-A783-BCBBFAD37A3A}" destId="{A86D0F8C-01B2-410D-BCE2-E473FCECDC90}" srcOrd="1" destOrd="0" presId="urn:microsoft.com/office/officeart/2005/8/layout/orgChart1"/>
    <dgm:cxn modelId="{071D383F-39A9-44D4-AD5D-23D26A62D87B}" type="presOf" srcId="{EC634C80-977F-4113-85EA-7F2B5B01374B}" destId="{35D1F6AE-E25F-4F94-B53D-C57880243BF3}" srcOrd="0" destOrd="0" presId="urn:microsoft.com/office/officeart/2005/8/layout/orgChart1"/>
    <dgm:cxn modelId="{AA1032E4-D187-4C2B-BEEA-DC60A0395791}" type="presOf" srcId="{6E68EC8F-E259-4726-B20C-201A9F480991}" destId="{A650101E-D885-4A36-A76F-E09E3E25FAAC}" srcOrd="1" destOrd="0" presId="urn:microsoft.com/office/officeart/2005/8/layout/orgChart1"/>
    <dgm:cxn modelId="{23ACC342-FBBA-47F9-82CF-EE43473794A2}" srcId="{CC6FB352-F5A9-41C8-AA3A-27969B6A9125}" destId="{BBBEF302-5376-462A-A783-BCBBFAD37A3A}" srcOrd="1" destOrd="0" parTransId="{9E1EC7C3-8D7C-4786-8A2B-F9500B9C1E65}" sibTransId="{C24ED042-DDB9-4053-871A-82B63CF2F9E5}"/>
    <dgm:cxn modelId="{D6AD59C4-5EB4-4E89-B1AF-0A4E4991B890}" type="presOf" srcId="{CC6FB352-F5A9-41C8-AA3A-27969B6A9125}" destId="{221ACE0E-DFD5-41B2-9429-4B9B5BEB78D2}" srcOrd="0" destOrd="0" presId="urn:microsoft.com/office/officeart/2005/8/layout/orgChart1"/>
    <dgm:cxn modelId="{A8D31887-4C95-4B57-99F6-3BC9D36B10CD}" type="presOf" srcId="{6753F72B-2307-4D5D-B6E1-5182DFE07001}" destId="{DFFB9FAA-3634-477F-BC70-7D518B64E089}" srcOrd="1" destOrd="0" presId="urn:microsoft.com/office/officeart/2005/8/layout/orgChart1"/>
    <dgm:cxn modelId="{B61F23BE-F673-4199-9AF7-140C04B13C5F}" type="presOf" srcId="{040D06ED-E59D-4F85-9914-B5AC2721A383}" destId="{2BFA8666-9260-4D9A-B7EE-9FF23582432F}" srcOrd="0" destOrd="0" presId="urn:microsoft.com/office/officeart/2005/8/layout/orgChart1"/>
    <dgm:cxn modelId="{E8C2094E-EA16-43A0-8A05-6FC52CF1D566}" srcId="{23AF6688-9928-48D6-9E64-D255B76FF99E}" destId="{EA390558-8E14-47E3-844B-0BD3F1A1A8E6}" srcOrd="3" destOrd="0" parTransId="{E1C750DC-02ED-41D6-998E-8C35FB60670C}" sibTransId="{3263FAB7-15AD-41DB-ADC3-8D07EE31D34D}"/>
    <dgm:cxn modelId="{8A5FBD37-71F7-4B28-ACAD-253044DCE98C}" type="presOf" srcId="{7F48B230-1CB1-45B3-A840-A674A5FF4D59}" destId="{E07E0ABB-E8A1-482D-AE6B-0F06DD1A2B38}" srcOrd="0" destOrd="0" presId="urn:microsoft.com/office/officeart/2005/8/layout/orgChart1"/>
    <dgm:cxn modelId="{EF49CD23-1FBD-4D7E-9BE1-DB2C626EADB7}" type="presOf" srcId="{EC634C80-977F-4113-85EA-7F2B5B01374B}" destId="{46ADF747-281E-4581-BB89-F1CA4881B6F3}" srcOrd="1" destOrd="0" presId="urn:microsoft.com/office/officeart/2005/8/layout/orgChart1"/>
    <dgm:cxn modelId="{75DCD4C4-E345-455C-8C42-BEC5E44C2035}" srcId="{F53EE512-9279-4BA4-A4D1-C5A45E3A3642}" destId="{8F986CC2-0434-4B25-88E3-596B09A78A9D}" srcOrd="9" destOrd="0" parTransId="{7F48B230-1CB1-45B3-A840-A674A5FF4D59}" sibTransId="{62268D26-FC36-4A3F-819D-13E918419CF1}"/>
    <dgm:cxn modelId="{ECFC71FC-DCDC-46A9-B1CA-322E2C537EBE}" type="presOf" srcId="{61A61633-F12E-422D-BA6C-2250A831584E}" destId="{935DCC33-2693-442F-AC51-14139EB03EFC}" srcOrd="1" destOrd="0" presId="urn:microsoft.com/office/officeart/2005/8/layout/orgChart1"/>
    <dgm:cxn modelId="{9C3FB245-E9A0-4E87-829D-87FDD72041A4}" type="presOf" srcId="{EA6D2EF0-A3A9-46F7-BA34-61AEB4A69797}" destId="{69AB393E-A120-45FB-BC26-7E1CFD28ACA8}" srcOrd="1" destOrd="0" presId="urn:microsoft.com/office/officeart/2005/8/layout/orgChart1"/>
    <dgm:cxn modelId="{286426DC-BFA2-411F-8C19-8D0D8BFB1E10}" type="presOf" srcId="{DBC65AA8-FAC8-49D0-B399-BEC1AFBC8762}" destId="{E97B63DD-E23B-4C1A-924C-69E6568CE461}" srcOrd="0" destOrd="0" presId="urn:microsoft.com/office/officeart/2005/8/layout/orgChart1"/>
    <dgm:cxn modelId="{56C139BC-BB4F-4A9F-AAED-C339A80EB856}" type="presOf" srcId="{085F7EFB-C8FC-4A7E-8C7A-494F7171918D}" destId="{862467DA-80BB-4C61-BE0E-B2D12577DCF2}" srcOrd="1" destOrd="0" presId="urn:microsoft.com/office/officeart/2005/8/layout/orgChart1"/>
    <dgm:cxn modelId="{8DD69533-BE5F-4439-9460-4967424CAD49}" type="presOf" srcId="{6629DF07-0F82-4890-9510-C382884F604E}" destId="{631D8E16-7CF3-4C72-9DAA-5BBA6EF7B1DF}" srcOrd="1" destOrd="0" presId="urn:microsoft.com/office/officeart/2005/8/layout/orgChart1"/>
    <dgm:cxn modelId="{ED3A8199-F624-451C-8827-A6973985C887}" srcId="{23AF6688-9928-48D6-9E64-D255B76FF99E}" destId="{06B8BABB-FE41-45AE-B8C2-F4CD8C99657B}" srcOrd="1" destOrd="0" parTransId="{D32FF87B-169A-4F16-ACDF-E8263A63D28D}" sibTransId="{4789DDC9-CE9D-4A07-B3B9-85C8AAC6F282}"/>
    <dgm:cxn modelId="{732CC423-4423-4775-BF7D-9F0D8848F3F3}" type="presOf" srcId="{F8578294-AAB1-404C-8F88-B89B85DC515C}" destId="{17AAFD19-03D4-4F83-A3E2-3DDE7B9DB656}" srcOrd="1" destOrd="0" presId="urn:microsoft.com/office/officeart/2005/8/layout/orgChart1"/>
    <dgm:cxn modelId="{0C75037A-3D23-4B08-A74D-187241BF491D}" srcId="{0A62B31A-5913-43AB-8B51-40D34F6608E7}" destId="{A9EA5381-31E9-4ADB-8349-17CA918ACB11}" srcOrd="1" destOrd="0" parTransId="{9A746210-1F35-48AD-8D21-0166A8AFB064}" sibTransId="{41CA5964-D7BE-4CD4-AD08-595B01497A02}"/>
    <dgm:cxn modelId="{F9F9A498-EE2C-4DB3-B41D-FBF2F01DFEDA}" srcId="{E43811C8-1E07-4EE9-B4F5-F5E742F762D9}" destId="{2CA40B4C-AEC0-4239-B4F3-47DCFE3EA417}" srcOrd="2" destOrd="0" parTransId="{7BB47EB3-D60C-42F3-B61C-14981AB52F8B}" sibTransId="{77A0EABB-6055-4D3F-AEAF-45438A6859F3}"/>
    <dgm:cxn modelId="{13A12920-9E14-48F6-8B23-914EB4826894}" srcId="{0A62B31A-5913-43AB-8B51-40D34F6608E7}" destId="{6DEE5DB0-E669-44BD-8176-D3E7CB509CFD}" srcOrd="0" destOrd="0" parTransId="{0BC1FCA6-D577-476F-9ECC-DBD0E21C4AEE}" sibTransId="{80171123-45DF-4AE1-B51D-587DE6DAB496}"/>
    <dgm:cxn modelId="{9425BA1F-6A24-4B64-8D3C-B792BC937F35}" type="presOf" srcId="{EA390558-8E14-47E3-844B-0BD3F1A1A8E6}" destId="{B404AC5F-CB67-4505-A04B-E58467605EC6}" srcOrd="1" destOrd="0" presId="urn:microsoft.com/office/officeart/2005/8/layout/orgChart1"/>
    <dgm:cxn modelId="{826ED686-11FD-455F-8868-929428283862}" type="presOf" srcId="{68316209-29B2-4067-80D5-D974A995C1C8}" destId="{D90E050E-3C56-4859-909C-CEE494487693}" srcOrd="1" destOrd="0" presId="urn:microsoft.com/office/officeart/2005/8/layout/orgChart1"/>
    <dgm:cxn modelId="{D475A034-1104-43D4-8556-2367C6105808}" srcId="{23AF6688-9928-48D6-9E64-D255B76FF99E}" destId="{79465418-DD15-4545-AF19-9C6F48AC0561}" srcOrd="2" destOrd="0" parTransId="{204A3CD8-D61A-419B-B2D3-F960081AD6DA}" sibTransId="{4CF071CA-0926-4D4B-B173-EC7F93A094F2}"/>
    <dgm:cxn modelId="{107ABEB3-E9E9-4421-9B12-AFD733070405}" type="presOf" srcId="{C7331FA4-FDA5-428D-90A3-462C169BC512}" destId="{231B3634-6002-4A4C-800C-EBBE4BA8C69E}" srcOrd="0" destOrd="0" presId="urn:microsoft.com/office/officeart/2005/8/layout/orgChart1"/>
    <dgm:cxn modelId="{E7315CB7-160F-4627-8BD4-EABC2829AF13}" type="presOf" srcId="{79465418-DD15-4545-AF19-9C6F48AC0561}" destId="{DD8D813D-D577-41DE-BB4F-0606539D6603}" srcOrd="1" destOrd="0" presId="urn:microsoft.com/office/officeart/2005/8/layout/orgChart1"/>
    <dgm:cxn modelId="{73D0D599-6B17-473B-A6CF-DF0F5CDD62AD}" type="presOf" srcId="{90F4563F-7955-428D-864A-FC8EB233BE23}" destId="{846A6342-7346-4092-A8AB-7037B82B0741}" srcOrd="0" destOrd="0" presId="urn:microsoft.com/office/officeart/2005/8/layout/orgChart1"/>
    <dgm:cxn modelId="{2C2D8177-902D-4583-9D69-E41BEEF6CA35}" srcId="{23AF6688-9928-48D6-9E64-D255B76FF99E}" destId="{F8578294-AAB1-404C-8F88-B89B85DC515C}" srcOrd="4" destOrd="0" parTransId="{19A2529E-8AD4-4D27-985D-C03B7040CEFA}" sibTransId="{7926B076-3C8A-41D5-B9DC-EB0063063651}"/>
    <dgm:cxn modelId="{8FFCB767-9D29-4A38-8D02-D6D9C976BD9E}" type="presOf" srcId="{98CA17CB-B460-469B-99E7-585928F2D491}" destId="{D3C8D19E-1175-41DC-9686-40F108AD2FA5}" srcOrd="0" destOrd="0" presId="urn:microsoft.com/office/officeart/2005/8/layout/orgChart1"/>
    <dgm:cxn modelId="{878B98A6-AFBE-4B59-8114-C3576177437B}" srcId="{F53EE512-9279-4BA4-A4D1-C5A45E3A3642}" destId="{CC6FB352-F5A9-41C8-AA3A-27969B6A9125}" srcOrd="4" destOrd="0" parTransId="{7287E09C-4B76-48DE-B077-3893FFE3C1BA}" sibTransId="{E42CA595-1E06-403C-9BEF-78CF97319967}"/>
    <dgm:cxn modelId="{4882C2FC-639F-4A7B-AC69-93B6903D2BD7}" type="presOf" srcId="{F8578294-AAB1-404C-8F88-B89B85DC515C}" destId="{20DC3D44-D2DB-456D-89B4-BC89CEBABD48}" srcOrd="0" destOrd="0" presId="urn:microsoft.com/office/officeart/2005/8/layout/orgChart1"/>
    <dgm:cxn modelId="{8B13FFBB-FF2F-49FB-99C4-56035637E8C1}" srcId="{F53EE512-9279-4BA4-A4D1-C5A45E3A3642}" destId="{68316209-29B2-4067-80D5-D974A995C1C8}" srcOrd="2" destOrd="0" parTransId="{BDF50945-E77D-4FF6-A85F-ACCFADC8BD55}" sibTransId="{DCB964F2-1B44-4A05-9E10-AEFC2216A674}"/>
    <dgm:cxn modelId="{65045732-7B72-4163-A152-66A226AB3AC0}" srcId="{F39B3975-981D-4081-9EC4-ED311645C6CB}" destId="{EA6D2EF0-A3A9-46F7-BA34-61AEB4A69797}" srcOrd="2" destOrd="0" parTransId="{CF426304-59D8-465E-A8DD-B8431DFED88C}" sibTransId="{77E46E9B-A97C-4658-8150-7888C9DDD22C}"/>
    <dgm:cxn modelId="{9AD8171E-2E27-44A6-9469-F196D71E4E7F}" type="presOf" srcId="{23AF6688-9928-48D6-9E64-D255B76FF99E}" destId="{70FE9026-6213-4D7A-87C9-2DE1C98EA577}" srcOrd="0" destOrd="0" presId="urn:microsoft.com/office/officeart/2005/8/layout/orgChart1"/>
    <dgm:cxn modelId="{FA707413-F63C-4AA2-B696-4E96117BE5A8}" srcId="{6F2A663A-C063-4170-82F8-C91051A7BEEE}" destId="{BE7009BB-BBB9-459F-9DDE-7E5C4822D7B6}" srcOrd="1" destOrd="0" parTransId="{7ADF9D9B-548A-4F08-A133-2C01DF31F901}" sibTransId="{26F19FCD-1A1C-409E-8123-E84D6173253A}"/>
    <dgm:cxn modelId="{B9634BB7-20D8-4D73-BF3C-036BC90568DD}" type="presOf" srcId="{085F7EFB-C8FC-4A7E-8C7A-494F7171918D}" destId="{80AB68CE-BACA-4C9B-8F83-23B91E713AEE}" srcOrd="0" destOrd="0" presId="urn:microsoft.com/office/officeart/2005/8/layout/orgChart1"/>
    <dgm:cxn modelId="{686101BE-1B1B-4C43-87AE-DAC2E3B2238C}" type="presOf" srcId="{06B8BABB-FE41-45AE-B8C2-F4CD8C99657B}" destId="{237B1DCE-1FEC-4631-9354-8B2E2082E1CC}" srcOrd="0" destOrd="0" presId="urn:microsoft.com/office/officeart/2005/8/layout/orgChart1"/>
    <dgm:cxn modelId="{BAE91795-C1D8-4428-AAFA-DAE261F7B890}" type="presOf" srcId="{EA390558-8E14-47E3-844B-0BD3F1A1A8E6}" destId="{7B267830-12AA-4231-8FE3-E074C26CB3EE}" srcOrd="0" destOrd="0" presId="urn:microsoft.com/office/officeart/2005/8/layout/orgChart1"/>
    <dgm:cxn modelId="{9B2AF735-0417-4EF4-8825-FC0D160E9D19}" type="presOf" srcId="{4D2261F4-D468-4337-8844-B54E2CC37A26}" destId="{7EC219C6-623A-4A8E-A223-E296BAC9D30C}" srcOrd="0" destOrd="0" presId="urn:microsoft.com/office/officeart/2005/8/layout/orgChart1"/>
    <dgm:cxn modelId="{51B437CD-2F97-4BAE-9A73-5A03172F4D01}" type="presOf" srcId="{7ADF9D9B-548A-4F08-A133-2C01DF31F901}" destId="{89F6A2A4-7E69-4DC4-A422-EE34436F2AF8}" srcOrd="0" destOrd="0" presId="urn:microsoft.com/office/officeart/2005/8/layout/orgChart1"/>
    <dgm:cxn modelId="{AEF52FF4-B861-4052-BC80-3D54E53225DC}" srcId="{8F986CC2-0434-4B25-88E3-596B09A78A9D}" destId="{6629DF07-0F82-4890-9510-C382884F604E}" srcOrd="0" destOrd="0" parTransId="{4AA186F5-28FF-4016-A345-3A3DE3842B37}" sibTransId="{E3F2CE6C-9972-42ED-92A4-5F4676C7CB8A}"/>
    <dgm:cxn modelId="{42CC1A0A-D8ED-484A-BE9A-022B8531EC56}" type="presOf" srcId="{6629DF07-0F82-4890-9510-C382884F604E}" destId="{0C6F7753-EEC1-494F-B0E4-A4A7AD812743}" srcOrd="0" destOrd="0" presId="urn:microsoft.com/office/officeart/2005/8/layout/orgChart1"/>
    <dgm:cxn modelId="{2E6CFDFA-FF4F-404C-B7B8-5140BB52F334}" type="presOf" srcId="{58C14749-6BD5-48F4-A3C3-8EFE2DCB81B0}" destId="{FA27FF6E-D52D-4479-8759-154BEBE2C3BC}" srcOrd="1" destOrd="0" presId="urn:microsoft.com/office/officeart/2005/8/layout/orgChart1"/>
    <dgm:cxn modelId="{DB0F1CC7-E3AD-4470-9F74-EABD8087353C}" type="presOf" srcId="{FBDA0B79-FC9F-4688-BAE1-F581E300D388}" destId="{84F3A16B-905A-4B6F-8E45-285460547598}" srcOrd="0" destOrd="0" presId="urn:microsoft.com/office/officeart/2005/8/layout/orgChart1"/>
    <dgm:cxn modelId="{8C8192BE-AA54-40F3-A5B2-7CCB45F6A5D7}" srcId="{C92931B9-7B8D-4F71-A2EE-C9A67B88661B}" destId="{23AF6688-9928-48D6-9E64-D255B76FF99E}" srcOrd="0" destOrd="0" parTransId="{B2ADADE8-3C5E-4B59-9085-44775E2A896F}" sibTransId="{E8BFCD28-BF7F-4CC1-84DD-74FEC465E1F5}"/>
    <dgm:cxn modelId="{19EE8E03-8C4C-4E11-A7B3-758BE51FBC56}" srcId="{23AF6688-9928-48D6-9E64-D255B76FF99E}" destId="{F53EE512-9279-4BA4-A4D1-C5A45E3A3642}" srcOrd="0" destOrd="0" parTransId="{040D06ED-E59D-4F85-9914-B5AC2721A383}" sibTransId="{73918A31-4C2B-4A65-9695-29FA97FFE936}"/>
    <dgm:cxn modelId="{4EF746DE-1EE4-449E-A45D-D9CA9610BAA9}" srcId="{8F986CC2-0434-4B25-88E3-596B09A78A9D}" destId="{6E68EC8F-E259-4726-B20C-201A9F480991}" srcOrd="1" destOrd="0" parTransId="{700E0CAA-4D65-4C78-8BB3-97926912A6E1}" sibTransId="{B459097A-DBB1-47E0-B1C9-94304CF1A3A5}"/>
    <dgm:cxn modelId="{7D76BCF3-6281-4727-AA4C-B61DF3202FD3}" srcId="{F39B3975-981D-4081-9EC4-ED311645C6CB}" destId="{9E52F4F3-AD19-4249-A218-A5F024795274}" srcOrd="3" destOrd="0" parTransId="{C7331FA4-FDA5-428D-90A3-462C169BC512}" sibTransId="{85D52103-250B-49DC-82E6-39196E565862}"/>
    <dgm:cxn modelId="{AE4E6AE2-B628-44FF-BA13-38D825455090}" srcId="{0A62B31A-5913-43AB-8B51-40D34F6608E7}" destId="{6DFB1935-E4F9-49AC-8942-A5CB45BDA5EA}" srcOrd="3" destOrd="0" parTransId="{0F8E4660-5C3C-4359-8DC4-DEB22203DE23}" sibTransId="{ACDEE353-2F87-4EA9-97A8-9901B4199A4C}"/>
    <dgm:cxn modelId="{FAD7FD9A-A824-4547-97C0-BF37798E9722}" type="presOf" srcId="{2CA40B4C-AEC0-4239-B4F3-47DCFE3EA417}" destId="{8E1CC24D-65B7-4A91-B1BF-6E9FCA139CC7}" srcOrd="1" destOrd="0" presId="urn:microsoft.com/office/officeart/2005/8/layout/orgChart1"/>
    <dgm:cxn modelId="{25E91D56-0DE0-4246-9E41-7520EE46A1DC}" type="presOf" srcId="{6DFB1935-E4F9-49AC-8942-A5CB45BDA5EA}" destId="{91140EF2-C198-48D4-929E-10E4AC086E2A}" srcOrd="1" destOrd="0" presId="urn:microsoft.com/office/officeart/2005/8/layout/orgChart1"/>
    <dgm:cxn modelId="{B5406BFB-C53B-498F-97DF-F9884BA44C9A}" type="presOf" srcId="{B0AFF5A1-DC5B-4403-BA54-C01759D93BFF}" destId="{B3847647-CEFF-4A4C-8DD8-9849FFD2CE75}" srcOrd="0" destOrd="0" presId="urn:microsoft.com/office/officeart/2005/8/layout/orgChart1"/>
    <dgm:cxn modelId="{8CD88DC7-595A-42C1-ABB5-6791B218F7AA}" type="presOf" srcId="{700E0CAA-4D65-4C78-8BB3-97926912A6E1}" destId="{7507D83B-B2BD-4895-9B90-93CCC96FAB1C}" srcOrd="0" destOrd="0" presId="urn:microsoft.com/office/officeart/2005/8/layout/orgChart1"/>
    <dgm:cxn modelId="{87298690-2ED9-4149-81D7-805F68EC3E39}" type="presOf" srcId="{19A2529E-8AD4-4D27-985D-C03B7040CEFA}" destId="{BCC9DC8F-1B28-4518-AEFF-A45497403D8E}" srcOrd="0" destOrd="0" presId="urn:microsoft.com/office/officeart/2005/8/layout/orgChart1"/>
    <dgm:cxn modelId="{11071A81-E337-4731-991A-EDB23D8C8CFD}" type="presParOf" srcId="{2B090125-55D9-4CA3-8114-749360E81CE8}" destId="{C089EDE7-2933-4D17-8D9C-8BC4B1E06E5A}" srcOrd="0" destOrd="0" presId="urn:microsoft.com/office/officeart/2005/8/layout/orgChart1"/>
    <dgm:cxn modelId="{4747E9E3-1692-4967-9694-75108375E775}" type="presParOf" srcId="{C089EDE7-2933-4D17-8D9C-8BC4B1E06E5A}" destId="{14DD3BAF-70BF-4964-BDBA-6FF004C6A70B}" srcOrd="0" destOrd="0" presId="urn:microsoft.com/office/officeart/2005/8/layout/orgChart1"/>
    <dgm:cxn modelId="{2772D835-3CB8-4450-BDD8-49DAD5983FDB}" type="presParOf" srcId="{14DD3BAF-70BF-4964-BDBA-6FF004C6A70B}" destId="{F0E5A670-6F54-4B55-8C0F-7916BAFBE4E9}" srcOrd="0" destOrd="0" presId="urn:microsoft.com/office/officeart/2005/8/layout/orgChart1"/>
    <dgm:cxn modelId="{3CC160CC-6D5C-4D7E-9BA3-FB6C356169C7}" type="presParOf" srcId="{14DD3BAF-70BF-4964-BDBA-6FF004C6A70B}" destId="{965BECD7-F052-4FDC-A6BF-79CEB9F75114}" srcOrd="1" destOrd="0" presId="urn:microsoft.com/office/officeart/2005/8/layout/orgChart1"/>
    <dgm:cxn modelId="{3673AEE2-B712-4693-8875-6837FB96082F}" type="presParOf" srcId="{C089EDE7-2933-4D17-8D9C-8BC4B1E06E5A}" destId="{5364D91E-1676-4DB4-8411-AE62BA2A348E}" srcOrd="1" destOrd="0" presId="urn:microsoft.com/office/officeart/2005/8/layout/orgChart1"/>
    <dgm:cxn modelId="{E90C2D07-20E9-4BCF-9CDA-DECB3462BACE}" type="presParOf" srcId="{5364D91E-1676-4DB4-8411-AE62BA2A348E}" destId="{4038E5F9-6099-4D8E-8093-D9EE3936920A}" srcOrd="0" destOrd="0" presId="urn:microsoft.com/office/officeart/2005/8/layout/orgChart1"/>
    <dgm:cxn modelId="{BA0E4CCA-1DC7-4956-B987-322D066AC8E4}" type="presParOf" srcId="{5364D91E-1676-4DB4-8411-AE62BA2A348E}" destId="{A4A58776-51E3-4536-9673-DC6BFBD852D5}" srcOrd="1" destOrd="0" presId="urn:microsoft.com/office/officeart/2005/8/layout/orgChart1"/>
    <dgm:cxn modelId="{2A191638-BF94-453A-971F-E5100980756C}" type="presParOf" srcId="{A4A58776-51E3-4536-9673-DC6BFBD852D5}" destId="{A87A7B29-B0E6-4AE8-B383-6258FE7D12D2}" srcOrd="0" destOrd="0" presId="urn:microsoft.com/office/officeart/2005/8/layout/orgChart1"/>
    <dgm:cxn modelId="{911E2732-9310-4C48-AE60-8BBA3612A71C}" type="presParOf" srcId="{A87A7B29-B0E6-4AE8-B383-6258FE7D12D2}" destId="{70FE9026-6213-4D7A-87C9-2DE1C98EA577}" srcOrd="0" destOrd="0" presId="urn:microsoft.com/office/officeart/2005/8/layout/orgChart1"/>
    <dgm:cxn modelId="{6ECBBF6C-AAFB-49D6-A414-B90EE0566845}" type="presParOf" srcId="{A87A7B29-B0E6-4AE8-B383-6258FE7D12D2}" destId="{13FAF15E-0B24-4039-B43A-85B9C37EACA0}" srcOrd="1" destOrd="0" presId="urn:microsoft.com/office/officeart/2005/8/layout/orgChart1"/>
    <dgm:cxn modelId="{301DF088-D3E7-4C16-A770-127A10D4083B}" type="presParOf" srcId="{A4A58776-51E3-4536-9673-DC6BFBD852D5}" destId="{AFBCC175-16FC-49B7-9E8A-B45BCBB73216}" srcOrd="1" destOrd="0" presId="urn:microsoft.com/office/officeart/2005/8/layout/orgChart1"/>
    <dgm:cxn modelId="{76C3FD39-8B19-48E0-A5E5-95325B82889E}" type="presParOf" srcId="{AFBCC175-16FC-49B7-9E8A-B45BCBB73216}" destId="{2BFA8666-9260-4D9A-B7EE-9FF23582432F}" srcOrd="0" destOrd="0" presId="urn:microsoft.com/office/officeart/2005/8/layout/orgChart1"/>
    <dgm:cxn modelId="{D26230F3-1F4B-4EB9-A47E-5E486898E516}" type="presParOf" srcId="{AFBCC175-16FC-49B7-9E8A-B45BCBB73216}" destId="{CE28CECF-6805-48E4-BA32-D04F8C1018F0}" srcOrd="1" destOrd="0" presId="urn:microsoft.com/office/officeart/2005/8/layout/orgChart1"/>
    <dgm:cxn modelId="{D2584EC8-BA36-43AE-9B74-0DCD73C63BB6}" type="presParOf" srcId="{CE28CECF-6805-48E4-BA32-D04F8C1018F0}" destId="{7C3F997E-D831-481D-B7E6-C6C701D689A3}" srcOrd="0" destOrd="0" presId="urn:microsoft.com/office/officeart/2005/8/layout/orgChart1"/>
    <dgm:cxn modelId="{F64B0611-5386-4D6D-BA87-B14BA1EF37D8}" type="presParOf" srcId="{7C3F997E-D831-481D-B7E6-C6C701D689A3}" destId="{B7957B12-6E6B-413C-8D68-565DE1642CB1}" srcOrd="0" destOrd="0" presId="urn:microsoft.com/office/officeart/2005/8/layout/orgChart1"/>
    <dgm:cxn modelId="{2CB9DBF0-F6E4-4C97-8867-46F20097CDD8}" type="presParOf" srcId="{7C3F997E-D831-481D-B7E6-C6C701D689A3}" destId="{57B9D18A-6A94-427B-A0AC-E50C50B3F0CF}" srcOrd="1" destOrd="0" presId="urn:microsoft.com/office/officeart/2005/8/layout/orgChart1"/>
    <dgm:cxn modelId="{83ED8F26-1E9F-422E-BCD2-E3BB16723031}" type="presParOf" srcId="{CE28CECF-6805-48E4-BA32-D04F8C1018F0}" destId="{56C7819B-1685-435E-BAB6-9ACE266A9232}" srcOrd="1" destOrd="0" presId="urn:microsoft.com/office/officeart/2005/8/layout/orgChart1"/>
    <dgm:cxn modelId="{F0096837-5A1B-41C8-A418-5B487A0E75C8}" type="presParOf" srcId="{56C7819B-1685-435E-BAB6-9ACE266A9232}" destId="{B3847647-CEFF-4A4C-8DD8-9849FFD2CE75}" srcOrd="0" destOrd="0" presId="urn:microsoft.com/office/officeart/2005/8/layout/orgChart1"/>
    <dgm:cxn modelId="{D1A69769-2E02-4606-B146-B1A82BE2746B}" type="presParOf" srcId="{56C7819B-1685-435E-BAB6-9ACE266A9232}" destId="{7497C0B6-91C6-4A48-99C9-06932346CA71}" srcOrd="1" destOrd="0" presId="urn:microsoft.com/office/officeart/2005/8/layout/orgChart1"/>
    <dgm:cxn modelId="{DBB328ED-17AE-443E-854C-2643A1A6B64B}" type="presParOf" srcId="{7497C0B6-91C6-4A48-99C9-06932346CA71}" destId="{947388AE-4F24-450D-81CE-43BD2D08862A}" srcOrd="0" destOrd="0" presId="urn:microsoft.com/office/officeart/2005/8/layout/orgChart1"/>
    <dgm:cxn modelId="{9C79E76F-6839-4672-80A0-494983ECEFC2}" type="presParOf" srcId="{947388AE-4F24-450D-81CE-43BD2D08862A}" destId="{35D1F6AE-E25F-4F94-B53D-C57880243BF3}" srcOrd="0" destOrd="0" presId="urn:microsoft.com/office/officeart/2005/8/layout/orgChart1"/>
    <dgm:cxn modelId="{8B7F2553-339E-4F38-82D9-250983C1F0D5}" type="presParOf" srcId="{947388AE-4F24-450D-81CE-43BD2D08862A}" destId="{46ADF747-281E-4581-BB89-F1CA4881B6F3}" srcOrd="1" destOrd="0" presId="urn:microsoft.com/office/officeart/2005/8/layout/orgChart1"/>
    <dgm:cxn modelId="{E84C2A8D-C263-436C-9B22-912FFBD7C002}" type="presParOf" srcId="{7497C0B6-91C6-4A48-99C9-06932346CA71}" destId="{896593EC-57EB-4EF0-887D-6F657C8E3691}" srcOrd="1" destOrd="0" presId="urn:microsoft.com/office/officeart/2005/8/layout/orgChart1"/>
    <dgm:cxn modelId="{932085DD-57D4-4282-81E7-B0EC93A96559}" type="presParOf" srcId="{7497C0B6-91C6-4A48-99C9-06932346CA71}" destId="{72CFD917-6213-4E70-A000-C78F27070900}" srcOrd="2" destOrd="0" presId="urn:microsoft.com/office/officeart/2005/8/layout/orgChart1"/>
    <dgm:cxn modelId="{9C177FDE-2E25-4591-A22E-DDF5C3144B2D}" type="presParOf" srcId="{56C7819B-1685-435E-BAB6-9ACE266A9232}" destId="{3981F195-B232-4C91-9EB4-CD21B53EE666}" srcOrd="2" destOrd="0" presId="urn:microsoft.com/office/officeart/2005/8/layout/orgChart1"/>
    <dgm:cxn modelId="{D3CADD5E-D2F2-4DD1-A08C-5870557AB91F}" type="presParOf" srcId="{56C7819B-1685-435E-BAB6-9ACE266A9232}" destId="{E5167DDB-8AE3-4BC8-9F21-365D030CE494}" srcOrd="3" destOrd="0" presId="urn:microsoft.com/office/officeart/2005/8/layout/orgChart1"/>
    <dgm:cxn modelId="{9E39F582-FD65-4DFB-9FE8-70716918EABE}" type="presParOf" srcId="{E5167DDB-8AE3-4BC8-9F21-365D030CE494}" destId="{93471C59-1368-4B52-B524-EA511292FB7A}" srcOrd="0" destOrd="0" presId="urn:microsoft.com/office/officeart/2005/8/layout/orgChart1"/>
    <dgm:cxn modelId="{F598E47E-F5C9-4F37-A1C8-AC0D5E95DFF7}" type="presParOf" srcId="{93471C59-1368-4B52-B524-EA511292FB7A}" destId="{69508EA3-2F50-4521-B36F-B6C86B6B7067}" srcOrd="0" destOrd="0" presId="urn:microsoft.com/office/officeart/2005/8/layout/orgChart1"/>
    <dgm:cxn modelId="{842F7C76-7170-4D02-8246-B8E43BDCC462}" type="presParOf" srcId="{93471C59-1368-4B52-B524-EA511292FB7A}" destId="{75390453-5731-465A-B4D4-3DBC279722AC}" srcOrd="1" destOrd="0" presId="urn:microsoft.com/office/officeart/2005/8/layout/orgChart1"/>
    <dgm:cxn modelId="{6BA43DAA-6D82-40AF-B2D7-D6537D8085FD}" type="presParOf" srcId="{E5167DDB-8AE3-4BC8-9F21-365D030CE494}" destId="{580BA806-B8ED-4F11-BF86-9435B7A5D28B}" srcOrd="1" destOrd="0" presId="urn:microsoft.com/office/officeart/2005/8/layout/orgChart1"/>
    <dgm:cxn modelId="{DDB993B3-9DA3-46D5-8080-7FC6E3FCED14}" type="presParOf" srcId="{580BA806-B8ED-4F11-BF86-9435B7A5D28B}" destId="{D3C8D19E-1175-41DC-9686-40F108AD2FA5}" srcOrd="0" destOrd="0" presId="urn:microsoft.com/office/officeart/2005/8/layout/orgChart1"/>
    <dgm:cxn modelId="{D7270004-E31C-496C-802C-051A8B151EBD}" type="presParOf" srcId="{580BA806-B8ED-4F11-BF86-9435B7A5D28B}" destId="{F11F64DE-E571-431D-931E-2B9B6E5ACDFA}" srcOrd="1" destOrd="0" presId="urn:microsoft.com/office/officeart/2005/8/layout/orgChart1"/>
    <dgm:cxn modelId="{6DFFD40C-FD1D-4279-8141-D80E861A2EE6}" type="presParOf" srcId="{F11F64DE-E571-431D-931E-2B9B6E5ACDFA}" destId="{9DCF6F03-D41F-4F61-8DA6-F6A7DCEC310B}" srcOrd="0" destOrd="0" presId="urn:microsoft.com/office/officeart/2005/8/layout/orgChart1"/>
    <dgm:cxn modelId="{BF864335-8468-4602-B285-69BF25AF4D47}" type="presParOf" srcId="{9DCF6F03-D41F-4F61-8DA6-F6A7DCEC310B}" destId="{E97B63DD-E23B-4C1A-924C-69E6568CE461}" srcOrd="0" destOrd="0" presId="urn:microsoft.com/office/officeart/2005/8/layout/orgChart1"/>
    <dgm:cxn modelId="{0EEF4F6B-FE7A-42F2-84E8-0F6E3A80A71F}" type="presParOf" srcId="{9DCF6F03-D41F-4F61-8DA6-F6A7DCEC310B}" destId="{A9DC700E-8D68-4384-BA5F-B72ADADA9B0C}" srcOrd="1" destOrd="0" presId="urn:microsoft.com/office/officeart/2005/8/layout/orgChart1"/>
    <dgm:cxn modelId="{794A775D-6A89-435B-AD92-DFD57081D919}" type="presParOf" srcId="{F11F64DE-E571-431D-931E-2B9B6E5ACDFA}" destId="{F012CFFA-B0E5-44D9-A343-159B0B36F322}" srcOrd="1" destOrd="0" presId="urn:microsoft.com/office/officeart/2005/8/layout/orgChart1"/>
    <dgm:cxn modelId="{833B2E74-2CAD-4B65-817E-9E745EEA771C}" type="presParOf" srcId="{F11F64DE-E571-431D-931E-2B9B6E5ACDFA}" destId="{DF199609-15B4-4991-B83E-391035DE46A9}" srcOrd="2" destOrd="0" presId="urn:microsoft.com/office/officeart/2005/8/layout/orgChart1"/>
    <dgm:cxn modelId="{FC653655-E8E6-46D4-BAFB-B3C92B41A19A}" type="presParOf" srcId="{580BA806-B8ED-4F11-BF86-9435B7A5D28B}" destId="{50E48ADB-254D-4122-9ACF-B2F9A11C5607}" srcOrd="2" destOrd="0" presId="urn:microsoft.com/office/officeart/2005/8/layout/orgChart1"/>
    <dgm:cxn modelId="{8E8EE22A-EB1A-4256-A280-F7EB614CE786}" type="presParOf" srcId="{580BA806-B8ED-4F11-BF86-9435B7A5D28B}" destId="{B509CD9B-7E1B-48E0-BC83-A9AB7924858F}" srcOrd="3" destOrd="0" presId="urn:microsoft.com/office/officeart/2005/8/layout/orgChart1"/>
    <dgm:cxn modelId="{71DDB926-F419-4233-8C7E-C6144117B64C}" type="presParOf" srcId="{B509CD9B-7E1B-48E0-BC83-A9AB7924858F}" destId="{44D4855D-27DD-4221-8612-841B7D975C2D}" srcOrd="0" destOrd="0" presId="urn:microsoft.com/office/officeart/2005/8/layout/orgChart1"/>
    <dgm:cxn modelId="{EC6FAF5E-7160-4432-BB4D-7EF45C9FFB39}" type="presParOf" srcId="{44D4855D-27DD-4221-8612-841B7D975C2D}" destId="{7261983D-9C55-43AC-A299-8620D6EA027C}" srcOrd="0" destOrd="0" presId="urn:microsoft.com/office/officeart/2005/8/layout/orgChart1"/>
    <dgm:cxn modelId="{1EF88788-BA06-42E4-BEFF-16277A66A9F1}" type="presParOf" srcId="{44D4855D-27DD-4221-8612-841B7D975C2D}" destId="{69E741B6-6DA0-4B59-94C9-108477E1F1CA}" srcOrd="1" destOrd="0" presId="urn:microsoft.com/office/officeart/2005/8/layout/orgChart1"/>
    <dgm:cxn modelId="{F2B9898E-A83E-43AB-A9B3-29B69EEECC9F}" type="presParOf" srcId="{B509CD9B-7E1B-48E0-BC83-A9AB7924858F}" destId="{EE2DEB69-882E-4F9E-B11E-201476EFE1CD}" srcOrd="1" destOrd="0" presId="urn:microsoft.com/office/officeart/2005/8/layout/orgChart1"/>
    <dgm:cxn modelId="{84CD4AAA-BC52-4014-BFB9-88C771C6A069}" type="presParOf" srcId="{B509CD9B-7E1B-48E0-BC83-A9AB7924858F}" destId="{A84DD914-B1FE-4EF3-B7BB-9371653D930D}" srcOrd="2" destOrd="0" presId="urn:microsoft.com/office/officeart/2005/8/layout/orgChart1"/>
    <dgm:cxn modelId="{3EF46EA3-7FBB-42AA-BC9E-BCEB898A184B}" type="presParOf" srcId="{580BA806-B8ED-4F11-BF86-9435B7A5D28B}" destId="{99658241-4F51-4BD8-B8B8-EB2EEACE8A17}" srcOrd="4" destOrd="0" presId="urn:microsoft.com/office/officeart/2005/8/layout/orgChart1"/>
    <dgm:cxn modelId="{296A07C6-163C-4D35-B862-A29B2342C622}" type="presParOf" srcId="{580BA806-B8ED-4F11-BF86-9435B7A5D28B}" destId="{A43C4531-964F-4DE3-BE6B-AB8FFB553A5C}" srcOrd="5" destOrd="0" presId="urn:microsoft.com/office/officeart/2005/8/layout/orgChart1"/>
    <dgm:cxn modelId="{6A061780-69EE-4E8C-AB93-9E7E6A4D2ADB}" type="presParOf" srcId="{A43C4531-964F-4DE3-BE6B-AB8FFB553A5C}" destId="{6B6F1D36-0857-4861-9878-3215F744033A}" srcOrd="0" destOrd="0" presId="urn:microsoft.com/office/officeart/2005/8/layout/orgChart1"/>
    <dgm:cxn modelId="{4D49C3C2-B44B-4BB9-ACC2-98F81D885BC7}" type="presParOf" srcId="{6B6F1D36-0857-4861-9878-3215F744033A}" destId="{0976C6C1-D438-4846-BE40-0793C7A133D6}" srcOrd="0" destOrd="0" presId="urn:microsoft.com/office/officeart/2005/8/layout/orgChart1"/>
    <dgm:cxn modelId="{A71E3C19-0F74-4BA1-9092-42AB7A809155}" type="presParOf" srcId="{6B6F1D36-0857-4861-9878-3215F744033A}" destId="{69AB393E-A120-45FB-BC26-7E1CFD28ACA8}" srcOrd="1" destOrd="0" presId="urn:microsoft.com/office/officeart/2005/8/layout/orgChart1"/>
    <dgm:cxn modelId="{F40F41C7-4975-4AA8-A7CC-1B416FC4FEE0}" type="presParOf" srcId="{A43C4531-964F-4DE3-BE6B-AB8FFB553A5C}" destId="{50F92254-0E77-4C8C-8BFD-27E2FCF25AE3}" srcOrd="1" destOrd="0" presId="urn:microsoft.com/office/officeart/2005/8/layout/orgChart1"/>
    <dgm:cxn modelId="{DC089ED1-5003-4259-BC47-9A379E7A8B25}" type="presParOf" srcId="{A43C4531-964F-4DE3-BE6B-AB8FFB553A5C}" destId="{DAB93A66-7A0E-4A79-B9B1-D30058013360}" srcOrd="2" destOrd="0" presId="urn:microsoft.com/office/officeart/2005/8/layout/orgChart1"/>
    <dgm:cxn modelId="{85636818-92D1-4C40-8E19-57C0B0E95FEE}" type="presParOf" srcId="{580BA806-B8ED-4F11-BF86-9435B7A5D28B}" destId="{231B3634-6002-4A4C-800C-EBBE4BA8C69E}" srcOrd="6" destOrd="0" presId="urn:microsoft.com/office/officeart/2005/8/layout/orgChart1"/>
    <dgm:cxn modelId="{54B45564-0E4A-4609-91A3-DC5AA23C24BE}" type="presParOf" srcId="{580BA806-B8ED-4F11-BF86-9435B7A5D28B}" destId="{7DF65C05-0D40-43BB-A54D-7F06401F4687}" srcOrd="7" destOrd="0" presId="urn:microsoft.com/office/officeart/2005/8/layout/orgChart1"/>
    <dgm:cxn modelId="{F7D73701-CD77-495F-A52D-C669F7EF7E35}" type="presParOf" srcId="{7DF65C05-0D40-43BB-A54D-7F06401F4687}" destId="{1AAECFD9-58F3-4E96-8800-DA68641C2C02}" srcOrd="0" destOrd="0" presId="urn:microsoft.com/office/officeart/2005/8/layout/orgChart1"/>
    <dgm:cxn modelId="{F558C9DF-9570-4909-AB38-F5C55CC581C1}" type="presParOf" srcId="{1AAECFD9-58F3-4E96-8800-DA68641C2C02}" destId="{A2815454-4528-4CBE-A09E-A890F9382CC3}" srcOrd="0" destOrd="0" presId="urn:microsoft.com/office/officeart/2005/8/layout/orgChart1"/>
    <dgm:cxn modelId="{722FA51F-FFEC-4D74-A8EF-F7DEE8104CE3}" type="presParOf" srcId="{1AAECFD9-58F3-4E96-8800-DA68641C2C02}" destId="{F8370B9D-EAAB-4956-A4FA-25CAE5606242}" srcOrd="1" destOrd="0" presId="urn:microsoft.com/office/officeart/2005/8/layout/orgChart1"/>
    <dgm:cxn modelId="{D60612D8-628D-4591-BA35-5B050161B3F2}" type="presParOf" srcId="{7DF65C05-0D40-43BB-A54D-7F06401F4687}" destId="{EF2E7694-4ABD-4FC0-B631-022AD6B08A19}" srcOrd="1" destOrd="0" presId="urn:microsoft.com/office/officeart/2005/8/layout/orgChart1"/>
    <dgm:cxn modelId="{C0271992-4EB9-47FE-96EE-877C6688351B}" type="presParOf" srcId="{7DF65C05-0D40-43BB-A54D-7F06401F4687}" destId="{0BDD9327-E74C-44AA-A0A7-E6BB7CCC934E}" srcOrd="2" destOrd="0" presId="urn:microsoft.com/office/officeart/2005/8/layout/orgChart1"/>
    <dgm:cxn modelId="{E6684B53-767C-40C4-9C64-D997797597B0}" type="presParOf" srcId="{E5167DDB-8AE3-4BC8-9F21-365D030CE494}" destId="{53414C1C-5DA9-4A6F-B649-137B851F35DB}" srcOrd="2" destOrd="0" presId="urn:microsoft.com/office/officeart/2005/8/layout/orgChart1"/>
    <dgm:cxn modelId="{2AF2A836-A9B7-483B-A34F-B13955FC6D7B}" type="presParOf" srcId="{56C7819B-1685-435E-BAB6-9ACE266A9232}" destId="{E1213AFF-75E0-4C10-AB2E-4BA84B40C091}" srcOrd="4" destOrd="0" presId="urn:microsoft.com/office/officeart/2005/8/layout/orgChart1"/>
    <dgm:cxn modelId="{98BA6284-98C3-4C77-B3AD-50EA99F5E423}" type="presParOf" srcId="{56C7819B-1685-435E-BAB6-9ACE266A9232}" destId="{405B861F-C8D8-4DCA-8109-29641E98CE71}" srcOrd="5" destOrd="0" presId="urn:microsoft.com/office/officeart/2005/8/layout/orgChart1"/>
    <dgm:cxn modelId="{BB15988C-F157-49C8-BF04-FD5D3BA0CD21}" type="presParOf" srcId="{405B861F-C8D8-4DCA-8109-29641E98CE71}" destId="{BCE995CE-F9B3-49F6-B759-96C6F528E307}" srcOrd="0" destOrd="0" presId="urn:microsoft.com/office/officeart/2005/8/layout/orgChart1"/>
    <dgm:cxn modelId="{9515C1DB-AAF5-453D-A74D-20035F789067}" type="presParOf" srcId="{BCE995CE-F9B3-49F6-B759-96C6F528E307}" destId="{B1DEAE1B-E6DE-47AC-A3D5-753C48518556}" srcOrd="0" destOrd="0" presId="urn:microsoft.com/office/officeart/2005/8/layout/orgChart1"/>
    <dgm:cxn modelId="{0E0296FC-9B9A-4819-BFD9-2FF70747FA33}" type="presParOf" srcId="{BCE995CE-F9B3-49F6-B759-96C6F528E307}" destId="{D90E050E-3C56-4859-909C-CEE494487693}" srcOrd="1" destOrd="0" presId="urn:microsoft.com/office/officeart/2005/8/layout/orgChart1"/>
    <dgm:cxn modelId="{6CF01981-347B-4F23-9D33-5439295FE1EB}" type="presParOf" srcId="{405B861F-C8D8-4DCA-8109-29641E98CE71}" destId="{0712670A-7AA7-48EE-AB8F-7813107B80B0}" srcOrd="1" destOrd="0" presId="urn:microsoft.com/office/officeart/2005/8/layout/orgChart1"/>
    <dgm:cxn modelId="{AA813779-4E5C-4521-A49A-CEB129DAE9FD}" type="presParOf" srcId="{0712670A-7AA7-48EE-AB8F-7813107B80B0}" destId="{846A6342-7346-4092-A8AB-7037B82B0741}" srcOrd="0" destOrd="0" presId="urn:microsoft.com/office/officeart/2005/8/layout/orgChart1"/>
    <dgm:cxn modelId="{EC431056-0C4E-4396-8CD1-56CD38CC22E3}" type="presParOf" srcId="{0712670A-7AA7-48EE-AB8F-7813107B80B0}" destId="{964F7310-180C-4850-AF61-DFCD66573B9D}" srcOrd="1" destOrd="0" presId="urn:microsoft.com/office/officeart/2005/8/layout/orgChart1"/>
    <dgm:cxn modelId="{BCA04995-5613-4B06-AC3B-DF5AF294493C}" type="presParOf" srcId="{964F7310-180C-4850-AF61-DFCD66573B9D}" destId="{0CCF7011-57EB-4BAC-93AE-E010ADBC57DB}" srcOrd="0" destOrd="0" presId="urn:microsoft.com/office/officeart/2005/8/layout/orgChart1"/>
    <dgm:cxn modelId="{204991E6-0CEF-4C95-9CCA-29846166EDFE}" type="presParOf" srcId="{0CCF7011-57EB-4BAC-93AE-E010ADBC57DB}" destId="{C58FF01E-E7E2-45BC-A072-1ECBA32332BF}" srcOrd="0" destOrd="0" presId="urn:microsoft.com/office/officeart/2005/8/layout/orgChart1"/>
    <dgm:cxn modelId="{0412C89C-40F5-4CE0-B7FA-387E9464A5A5}" type="presParOf" srcId="{0CCF7011-57EB-4BAC-93AE-E010ADBC57DB}" destId="{7C4E8819-6810-4B1A-AF9D-262E5DC64D12}" srcOrd="1" destOrd="0" presId="urn:microsoft.com/office/officeart/2005/8/layout/orgChart1"/>
    <dgm:cxn modelId="{D655613C-29F4-4761-91B2-ECF1834D7A15}" type="presParOf" srcId="{964F7310-180C-4850-AF61-DFCD66573B9D}" destId="{543C95B5-854D-4846-85B8-5F07F8138EF7}" srcOrd="1" destOrd="0" presId="urn:microsoft.com/office/officeart/2005/8/layout/orgChart1"/>
    <dgm:cxn modelId="{E0C68F85-AEE1-4C87-9F40-D4F74CFA40E1}" type="presParOf" srcId="{964F7310-180C-4850-AF61-DFCD66573B9D}" destId="{6EEBC38A-3DB8-4086-BB59-FB873E4F5538}" srcOrd="2" destOrd="0" presId="urn:microsoft.com/office/officeart/2005/8/layout/orgChart1"/>
    <dgm:cxn modelId="{67E6D7FB-B6E2-4445-9A53-FDBB70DA0DD7}" type="presParOf" srcId="{0712670A-7AA7-48EE-AB8F-7813107B80B0}" destId="{82304F13-2BBD-4807-BC05-37A597DD5BF2}" srcOrd="2" destOrd="0" presId="urn:microsoft.com/office/officeart/2005/8/layout/orgChart1"/>
    <dgm:cxn modelId="{D88A4FE6-9E85-4208-820D-E1A19239CB4C}" type="presParOf" srcId="{0712670A-7AA7-48EE-AB8F-7813107B80B0}" destId="{3F4CA3A0-FB6D-4ED1-BA7F-B924E3A5843C}" srcOrd="3" destOrd="0" presId="urn:microsoft.com/office/officeart/2005/8/layout/orgChart1"/>
    <dgm:cxn modelId="{931AAD8F-AB07-4935-8F01-7C4335BACF02}" type="presParOf" srcId="{3F4CA3A0-FB6D-4ED1-BA7F-B924E3A5843C}" destId="{3620C9F0-2DC2-401B-AEDF-8B99771C6353}" srcOrd="0" destOrd="0" presId="urn:microsoft.com/office/officeart/2005/8/layout/orgChart1"/>
    <dgm:cxn modelId="{B2422A32-FA45-4E19-959D-78F2370C7916}" type="presParOf" srcId="{3620C9F0-2DC2-401B-AEDF-8B99771C6353}" destId="{1CED548D-C30B-4917-BBDF-8DF26B7B0B8B}" srcOrd="0" destOrd="0" presId="urn:microsoft.com/office/officeart/2005/8/layout/orgChart1"/>
    <dgm:cxn modelId="{C11B5032-4973-48AD-B2DB-D6A7E766C199}" type="presParOf" srcId="{3620C9F0-2DC2-401B-AEDF-8B99771C6353}" destId="{A01AACD9-6DDC-4EB4-B634-F6B913B037A1}" srcOrd="1" destOrd="0" presId="urn:microsoft.com/office/officeart/2005/8/layout/orgChart1"/>
    <dgm:cxn modelId="{94E6FA54-3D84-458E-A73A-E25A7234849C}" type="presParOf" srcId="{3F4CA3A0-FB6D-4ED1-BA7F-B924E3A5843C}" destId="{A93B5511-7EF8-4E65-B8A1-3301E95C098A}" srcOrd="1" destOrd="0" presId="urn:microsoft.com/office/officeart/2005/8/layout/orgChart1"/>
    <dgm:cxn modelId="{F57A7668-AA5A-4E5D-B91F-B2A368FDD61E}" type="presParOf" srcId="{3F4CA3A0-FB6D-4ED1-BA7F-B924E3A5843C}" destId="{C15E2327-F5C3-4562-BF30-F5DDBB4FCF5C}" srcOrd="2" destOrd="0" presId="urn:microsoft.com/office/officeart/2005/8/layout/orgChart1"/>
    <dgm:cxn modelId="{30CD0C52-81C0-4600-A726-047ED1C63722}" type="presParOf" srcId="{405B861F-C8D8-4DCA-8109-29641E98CE71}" destId="{8C16E368-77DE-4784-AD8C-16CA606F2180}" srcOrd="2" destOrd="0" presId="urn:microsoft.com/office/officeart/2005/8/layout/orgChart1"/>
    <dgm:cxn modelId="{5CA2AB0E-25AC-4168-BDAE-B7B0DC15F223}" type="presParOf" srcId="{56C7819B-1685-435E-BAB6-9ACE266A9232}" destId="{7EC219C6-623A-4A8E-A223-E296BAC9D30C}" srcOrd="6" destOrd="0" presId="urn:microsoft.com/office/officeart/2005/8/layout/orgChart1"/>
    <dgm:cxn modelId="{9E898F30-3BD4-4499-8932-7156EC5FAFDB}" type="presParOf" srcId="{56C7819B-1685-435E-BAB6-9ACE266A9232}" destId="{1D140D4A-CAFC-4294-AE06-63F81780E6E8}" srcOrd="7" destOrd="0" presId="urn:microsoft.com/office/officeart/2005/8/layout/orgChart1"/>
    <dgm:cxn modelId="{22F2A9BF-75C6-42E5-871F-B11D52F21E61}" type="presParOf" srcId="{1D140D4A-CAFC-4294-AE06-63F81780E6E8}" destId="{B355A3A0-043E-4E1A-919D-09021C452952}" srcOrd="0" destOrd="0" presId="urn:microsoft.com/office/officeart/2005/8/layout/orgChart1"/>
    <dgm:cxn modelId="{85419998-7EE9-457A-94D4-DDBA415E2BF2}" type="presParOf" srcId="{B355A3A0-043E-4E1A-919D-09021C452952}" destId="{17E6D93F-D66C-4EB2-A82D-CE9906E12CCE}" srcOrd="0" destOrd="0" presId="urn:microsoft.com/office/officeart/2005/8/layout/orgChart1"/>
    <dgm:cxn modelId="{0513E629-0DAD-4E1F-8690-33972B450E07}" type="presParOf" srcId="{B355A3A0-043E-4E1A-919D-09021C452952}" destId="{B433F9BA-0708-4F21-8DAA-986FD28989B2}" srcOrd="1" destOrd="0" presId="urn:microsoft.com/office/officeart/2005/8/layout/orgChart1"/>
    <dgm:cxn modelId="{6B7BA66F-49A3-40EE-8167-A33C14A3A00A}" type="presParOf" srcId="{1D140D4A-CAFC-4294-AE06-63F81780E6E8}" destId="{AB87B2CE-64E8-40ED-ADE5-59584A11D58E}" srcOrd="1" destOrd="0" presId="urn:microsoft.com/office/officeart/2005/8/layout/orgChart1"/>
    <dgm:cxn modelId="{4553B74B-CD1E-4332-9DBB-18115BC9BA9F}" type="presParOf" srcId="{AB87B2CE-64E8-40ED-ADE5-59584A11D58E}" destId="{C015D680-472B-4FDE-AF8F-48A5CFBA9B08}" srcOrd="0" destOrd="0" presId="urn:microsoft.com/office/officeart/2005/8/layout/orgChart1"/>
    <dgm:cxn modelId="{6F96F512-B275-48FB-80F6-F7F711A1EBCB}" type="presParOf" srcId="{AB87B2CE-64E8-40ED-ADE5-59584A11D58E}" destId="{F559B74A-6C59-4E93-9785-2F2B685E6B09}" srcOrd="1" destOrd="0" presId="urn:microsoft.com/office/officeart/2005/8/layout/orgChart1"/>
    <dgm:cxn modelId="{72FD2896-8A62-42CB-9C99-135018A6A724}" type="presParOf" srcId="{F559B74A-6C59-4E93-9785-2F2B685E6B09}" destId="{EFA89DCF-3393-4AEB-8653-755C3810BD9E}" srcOrd="0" destOrd="0" presId="urn:microsoft.com/office/officeart/2005/8/layout/orgChart1"/>
    <dgm:cxn modelId="{E13BF563-48FD-46C0-89DC-6ACD357A7A9D}" type="presParOf" srcId="{EFA89DCF-3393-4AEB-8653-755C3810BD9E}" destId="{5258D192-C379-489B-8F1F-9B569937B8B6}" srcOrd="0" destOrd="0" presId="urn:microsoft.com/office/officeart/2005/8/layout/orgChart1"/>
    <dgm:cxn modelId="{C13F59F3-EF60-48C9-BF29-3B3144F09DAB}" type="presParOf" srcId="{EFA89DCF-3393-4AEB-8653-755C3810BD9E}" destId="{DEDA766F-BC60-42FC-AB31-933D49C437D0}" srcOrd="1" destOrd="0" presId="urn:microsoft.com/office/officeart/2005/8/layout/orgChart1"/>
    <dgm:cxn modelId="{713E5D37-38C9-4DD7-BAF8-E589769C3A61}" type="presParOf" srcId="{F559B74A-6C59-4E93-9785-2F2B685E6B09}" destId="{0FD9EC8F-D63A-43C7-A86D-A116AA9D12F9}" srcOrd="1" destOrd="0" presId="urn:microsoft.com/office/officeart/2005/8/layout/orgChart1"/>
    <dgm:cxn modelId="{5AC8A0B2-7A04-4B97-8128-FA31E100CC7B}" type="presParOf" srcId="{F559B74A-6C59-4E93-9785-2F2B685E6B09}" destId="{69CB91E5-AC38-4BC3-B7DF-40C5039C709F}" srcOrd="2" destOrd="0" presId="urn:microsoft.com/office/officeart/2005/8/layout/orgChart1"/>
    <dgm:cxn modelId="{63636492-DA67-48A6-AEAF-731E4953B4AA}" type="presParOf" srcId="{AB87B2CE-64E8-40ED-ADE5-59584A11D58E}" destId="{A92C408A-84ED-4709-81BF-6E6F2EC6AD24}" srcOrd="2" destOrd="0" presId="urn:microsoft.com/office/officeart/2005/8/layout/orgChart1"/>
    <dgm:cxn modelId="{047D8271-22E3-4B9C-9EBF-BEE96A4BDDB7}" type="presParOf" srcId="{AB87B2CE-64E8-40ED-ADE5-59584A11D58E}" destId="{A6306493-056E-44CA-90AA-676177206902}" srcOrd="3" destOrd="0" presId="urn:microsoft.com/office/officeart/2005/8/layout/orgChart1"/>
    <dgm:cxn modelId="{E3316D03-9052-4DB2-A1E4-78474385E2DD}" type="presParOf" srcId="{A6306493-056E-44CA-90AA-676177206902}" destId="{093910B2-462E-49C2-8245-75ACA277FE4A}" srcOrd="0" destOrd="0" presId="urn:microsoft.com/office/officeart/2005/8/layout/orgChart1"/>
    <dgm:cxn modelId="{451F0F17-501B-42CE-9FC5-E51E84657D15}" type="presParOf" srcId="{093910B2-462E-49C2-8245-75ACA277FE4A}" destId="{D189030D-43AB-4F7D-B03E-F126094D8E96}" srcOrd="0" destOrd="0" presId="urn:microsoft.com/office/officeart/2005/8/layout/orgChart1"/>
    <dgm:cxn modelId="{3CD626E5-D62E-4AC2-BF05-FD9BC4045039}" type="presParOf" srcId="{093910B2-462E-49C2-8245-75ACA277FE4A}" destId="{57115AF1-0504-4483-AAF4-285D62AA0209}" srcOrd="1" destOrd="0" presId="urn:microsoft.com/office/officeart/2005/8/layout/orgChart1"/>
    <dgm:cxn modelId="{13E74C2A-9B5C-4261-B90E-C79A33A56F3F}" type="presParOf" srcId="{A6306493-056E-44CA-90AA-676177206902}" destId="{09433C34-6523-422C-8AA4-3EB275A1C70A}" srcOrd="1" destOrd="0" presId="urn:microsoft.com/office/officeart/2005/8/layout/orgChart1"/>
    <dgm:cxn modelId="{2083054F-A44E-478D-9507-41D4469E4761}" type="presParOf" srcId="{A6306493-056E-44CA-90AA-676177206902}" destId="{EA891BB7-01DC-4B65-94A8-8B584FFF2C05}" srcOrd="2" destOrd="0" presId="urn:microsoft.com/office/officeart/2005/8/layout/orgChart1"/>
    <dgm:cxn modelId="{EB958EBE-6794-4829-A358-C5D8F0E8AEED}" type="presParOf" srcId="{AB87B2CE-64E8-40ED-ADE5-59584A11D58E}" destId="{26B5B542-E509-47F0-9068-E8E394CC1545}" srcOrd="4" destOrd="0" presId="urn:microsoft.com/office/officeart/2005/8/layout/orgChart1"/>
    <dgm:cxn modelId="{A4662D32-8D43-4B55-BD0A-CCD2358E8317}" type="presParOf" srcId="{AB87B2CE-64E8-40ED-ADE5-59584A11D58E}" destId="{80941790-17B7-4CDE-845D-E4DBC7A7D30F}" srcOrd="5" destOrd="0" presId="urn:microsoft.com/office/officeart/2005/8/layout/orgChart1"/>
    <dgm:cxn modelId="{9587227B-99EA-400B-B2FC-3F25F76FFA4D}" type="presParOf" srcId="{80941790-17B7-4CDE-845D-E4DBC7A7D30F}" destId="{EB628320-5C2C-48BD-A10F-17ED3970AD8B}" srcOrd="0" destOrd="0" presId="urn:microsoft.com/office/officeart/2005/8/layout/orgChart1"/>
    <dgm:cxn modelId="{440E97E8-F1A6-42B8-865F-E99863303C3F}" type="presParOf" srcId="{EB628320-5C2C-48BD-A10F-17ED3970AD8B}" destId="{84F3A16B-905A-4B6F-8E45-285460547598}" srcOrd="0" destOrd="0" presId="urn:microsoft.com/office/officeart/2005/8/layout/orgChart1"/>
    <dgm:cxn modelId="{515000F4-8EF7-4FB3-AF78-C164C308B0B3}" type="presParOf" srcId="{EB628320-5C2C-48BD-A10F-17ED3970AD8B}" destId="{0DA75876-A34C-4863-AB2B-401358D44125}" srcOrd="1" destOrd="0" presId="urn:microsoft.com/office/officeart/2005/8/layout/orgChart1"/>
    <dgm:cxn modelId="{C60D2BF8-1DAA-4257-A9D1-E06767A113EA}" type="presParOf" srcId="{80941790-17B7-4CDE-845D-E4DBC7A7D30F}" destId="{9703B8BA-184A-4BD9-A93B-8F01A7216325}" srcOrd="1" destOrd="0" presId="urn:microsoft.com/office/officeart/2005/8/layout/orgChart1"/>
    <dgm:cxn modelId="{8346B368-2106-4BF8-B6A4-D6094E5AD6FC}" type="presParOf" srcId="{80941790-17B7-4CDE-845D-E4DBC7A7D30F}" destId="{C116A63F-EDE3-4837-825C-6CEE3CCE3B8E}" srcOrd="2" destOrd="0" presId="urn:microsoft.com/office/officeart/2005/8/layout/orgChart1"/>
    <dgm:cxn modelId="{D791B6DD-61BE-4E5F-82BD-C325ECF813AA}" type="presParOf" srcId="{AB87B2CE-64E8-40ED-ADE5-59584A11D58E}" destId="{A0E0B31D-FF09-4AEC-95A8-52671F3AC13B}" srcOrd="6" destOrd="0" presId="urn:microsoft.com/office/officeart/2005/8/layout/orgChart1"/>
    <dgm:cxn modelId="{4E710A3F-A908-4CE8-BB18-E5B8670F6ECA}" type="presParOf" srcId="{AB87B2CE-64E8-40ED-ADE5-59584A11D58E}" destId="{028E712C-D299-4036-9842-3A7C50484CE6}" srcOrd="7" destOrd="0" presId="urn:microsoft.com/office/officeart/2005/8/layout/orgChart1"/>
    <dgm:cxn modelId="{2F5D6176-6EC6-4BDD-9656-CE56C75EAC31}" type="presParOf" srcId="{028E712C-D299-4036-9842-3A7C50484CE6}" destId="{47ED692B-421A-4FA1-ADA6-341EF2DFB146}" srcOrd="0" destOrd="0" presId="urn:microsoft.com/office/officeart/2005/8/layout/orgChart1"/>
    <dgm:cxn modelId="{1EAC03ED-236E-4B78-B38E-FB1BB83E6BA8}" type="presParOf" srcId="{47ED692B-421A-4FA1-ADA6-341EF2DFB146}" destId="{79ED8908-C92C-4913-B3D7-F96BFE8EEEB2}" srcOrd="0" destOrd="0" presId="urn:microsoft.com/office/officeart/2005/8/layout/orgChart1"/>
    <dgm:cxn modelId="{EC774A8A-062A-46AA-8685-9E9B9A66CC0D}" type="presParOf" srcId="{47ED692B-421A-4FA1-ADA6-341EF2DFB146}" destId="{91140EF2-C198-48D4-929E-10E4AC086E2A}" srcOrd="1" destOrd="0" presId="urn:microsoft.com/office/officeart/2005/8/layout/orgChart1"/>
    <dgm:cxn modelId="{1D708D47-48BA-4D9C-AFA2-88E1D2756440}" type="presParOf" srcId="{028E712C-D299-4036-9842-3A7C50484CE6}" destId="{4EB4DCA6-879E-4A49-94C4-39964525E175}" srcOrd="1" destOrd="0" presId="urn:microsoft.com/office/officeart/2005/8/layout/orgChart1"/>
    <dgm:cxn modelId="{E1EFE81A-7D71-45BB-915C-8C65DA104FC9}" type="presParOf" srcId="{028E712C-D299-4036-9842-3A7C50484CE6}" destId="{DD4F70C3-32F7-4482-B289-D828B02BED72}" srcOrd="2" destOrd="0" presId="urn:microsoft.com/office/officeart/2005/8/layout/orgChart1"/>
    <dgm:cxn modelId="{DBA69309-65A3-4FD6-AD33-AF3645D8382E}" type="presParOf" srcId="{AB87B2CE-64E8-40ED-ADE5-59584A11D58E}" destId="{E30082C7-F705-4765-B349-CDBC3773960F}" srcOrd="8" destOrd="0" presId="urn:microsoft.com/office/officeart/2005/8/layout/orgChart1"/>
    <dgm:cxn modelId="{82CB3E60-52E2-4CFB-9B00-5670E8A207FD}" type="presParOf" srcId="{AB87B2CE-64E8-40ED-ADE5-59584A11D58E}" destId="{C9F61857-39B5-4F2B-B674-B2D1045F20FB}" srcOrd="9" destOrd="0" presId="urn:microsoft.com/office/officeart/2005/8/layout/orgChart1"/>
    <dgm:cxn modelId="{53F2F616-6D03-41DD-B781-8B59A0BCB7C4}" type="presParOf" srcId="{C9F61857-39B5-4F2B-B674-B2D1045F20FB}" destId="{8F8F5A1E-6828-48F2-8981-9E18E910ED79}" srcOrd="0" destOrd="0" presId="urn:microsoft.com/office/officeart/2005/8/layout/orgChart1"/>
    <dgm:cxn modelId="{115E6E8E-1A6E-4B78-928C-4F977390AC49}" type="presParOf" srcId="{8F8F5A1E-6828-48F2-8981-9E18E910ED79}" destId="{DB278980-CF93-45CB-8857-47998216B2D0}" srcOrd="0" destOrd="0" presId="urn:microsoft.com/office/officeart/2005/8/layout/orgChart1"/>
    <dgm:cxn modelId="{6BC31150-B187-4C32-8043-B498D088516E}" type="presParOf" srcId="{8F8F5A1E-6828-48F2-8981-9E18E910ED79}" destId="{562572F5-70EC-4DCD-A23D-46F12AE7A89B}" srcOrd="1" destOrd="0" presId="urn:microsoft.com/office/officeart/2005/8/layout/orgChart1"/>
    <dgm:cxn modelId="{4DEB7B44-B7A4-4378-B638-264A43996782}" type="presParOf" srcId="{C9F61857-39B5-4F2B-B674-B2D1045F20FB}" destId="{267A7752-F39D-478E-9B88-690537DC5257}" srcOrd="1" destOrd="0" presId="urn:microsoft.com/office/officeart/2005/8/layout/orgChart1"/>
    <dgm:cxn modelId="{8DD1B230-DB24-498E-87AA-20CC06BCF10B}" type="presParOf" srcId="{C9F61857-39B5-4F2B-B674-B2D1045F20FB}" destId="{706A2288-4FB4-4AC6-A332-459C396B0645}" srcOrd="2" destOrd="0" presId="urn:microsoft.com/office/officeart/2005/8/layout/orgChart1"/>
    <dgm:cxn modelId="{657A79CD-46F9-4A7D-A6F7-D6F04E1AA2CC}" type="presParOf" srcId="{1D140D4A-CAFC-4294-AE06-63F81780E6E8}" destId="{BC4DC628-29FE-4313-BF0B-B17E0CD6B6AA}" srcOrd="2" destOrd="0" presId="urn:microsoft.com/office/officeart/2005/8/layout/orgChart1"/>
    <dgm:cxn modelId="{00A728FC-7198-45B3-AACE-DEFD8034EB83}" type="presParOf" srcId="{56C7819B-1685-435E-BAB6-9ACE266A9232}" destId="{4D358481-E6DB-40F9-9166-553243956623}" srcOrd="8" destOrd="0" presId="urn:microsoft.com/office/officeart/2005/8/layout/orgChart1"/>
    <dgm:cxn modelId="{B975F21A-095C-4A06-9958-EDC38221E06E}" type="presParOf" srcId="{56C7819B-1685-435E-BAB6-9ACE266A9232}" destId="{A75B03A3-5E1B-4E04-AF4A-D2C9F703165D}" srcOrd="9" destOrd="0" presId="urn:microsoft.com/office/officeart/2005/8/layout/orgChart1"/>
    <dgm:cxn modelId="{A2228286-E3AF-446B-9269-2A335215E152}" type="presParOf" srcId="{A75B03A3-5E1B-4E04-AF4A-D2C9F703165D}" destId="{53C3AD28-468E-441E-9776-4A4C614E5CAB}" srcOrd="0" destOrd="0" presId="urn:microsoft.com/office/officeart/2005/8/layout/orgChart1"/>
    <dgm:cxn modelId="{AD3EAF67-06E6-43B9-9B97-BBC4699793C0}" type="presParOf" srcId="{53C3AD28-468E-441E-9776-4A4C614E5CAB}" destId="{221ACE0E-DFD5-41B2-9429-4B9B5BEB78D2}" srcOrd="0" destOrd="0" presId="urn:microsoft.com/office/officeart/2005/8/layout/orgChart1"/>
    <dgm:cxn modelId="{F691B751-F5D8-4C6F-BB46-A2600E207711}" type="presParOf" srcId="{53C3AD28-468E-441E-9776-4A4C614E5CAB}" destId="{8E38A30B-A93E-42EC-A1BA-C6B130A6EF6E}" srcOrd="1" destOrd="0" presId="urn:microsoft.com/office/officeart/2005/8/layout/orgChart1"/>
    <dgm:cxn modelId="{1E75F9FD-EE86-4EFF-83A4-5363E5905DA2}" type="presParOf" srcId="{A75B03A3-5E1B-4E04-AF4A-D2C9F703165D}" destId="{96F6E5D0-D971-4151-8F8B-9F9A0BC9FC27}" srcOrd="1" destOrd="0" presId="urn:microsoft.com/office/officeart/2005/8/layout/orgChart1"/>
    <dgm:cxn modelId="{F476316E-C826-4654-9F77-10C94C0837DE}" type="presParOf" srcId="{96F6E5D0-D971-4151-8F8B-9F9A0BC9FC27}" destId="{25D4C498-152D-444F-AE63-AEBAD8D6344A}" srcOrd="0" destOrd="0" presId="urn:microsoft.com/office/officeart/2005/8/layout/orgChart1"/>
    <dgm:cxn modelId="{41BBF747-380F-4B07-9CF0-08B8E50D998D}" type="presParOf" srcId="{96F6E5D0-D971-4151-8F8B-9F9A0BC9FC27}" destId="{BFC0BB5F-E626-4D11-BD1D-D480D7F7BF4D}" srcOrd="1" destOrd="0" presId="urn:microsoft.com/office/officeart/2005/8/layout/orgChart1"/>
    <dgm:cxn modelId="{267A500A-4E6A-4922-B35A-0B102E237637}" type="presParOf" srcId="{BFC0BB5F-E626-4D11-BD1D-D480D7F7BF4D}" destId="{048DC423-A908-47AB-AB20-85FAE8621304}" srcOrd="0" destOrd="0" presId="urn:microsoft.com/office/officeart/2005/8/layout/orgChart1"/>
    <dgm:cxn modelId="{718B02D1-930C-4169-90A5-81AA22FB5F22}" type="presParOf" srcId="{048DC423-A908-47AB-AB20-85FAE8621304}" destId="{2765E4CA-48C2-4CE7-8730-5E5FE5C6EDFF}" srcOrd="0" destOrd="0" presId="urn:microsoft.com/office/officeart/2005/8/layout/orgChart1"/>
    <dgm:cxn modelId="{1B5553F6-734A-4734-A5AD-C468072063F6}" type="presParOf" srcId="{048DC423-A908-47AB-AB20-85FAE8621304}" destId="{935DCC33-2693-442F-AC51-14139EB03EFC}" srcOrd="1" destOrd="0" presId="urn:microsoft.com/office/officeart/2005/8/layout/orgChart1"/>
    <dgm:cxn modelId="{2A8B129E-C2A0-4605-9A28-265EE9BF6ED3}" type="presParOf" srcId="{BFC0BB5F-E626-4D11-BD1D-D480D7F7BF4D}" destId="{7F852E57-D2CD-40B8-B262-B819491DCAA2}" srcOrd="1" destOrd="0" presId="urn:microsoft.com/office/officeart/2005/8/layout/orgChart1"/>
    <dgm:cxn modelId="{A25363E6-A664-4F38-ACC3-BCDF934CADCA}" type="presParOf" srcId="{BFC0BB5F-E626-4D11-BD1D-D480D7F7BF4D}" destId="{FA5B5961-C71D-4BD3-8C54-1B5EF5A22670}" srcOrd="2" destOrd="0" presId="urn:microsoft.com/office/officeart/2005/8/layout/orgChart1"/>
    <dgm:cxn modelId="{C9DB7251-3EB6-4BB3-9106-2504CF676559}" type="presParOf" srcId="{96F6E5D0-D971-4151-8F8B-9F9A0BC9FC27}" destId="{D46D999C-233B-44D8-A002-4BE533107B20}" srcOrd="2" destOrd="0" presId="urn:microsoft.com/office/officeart/2005/8/layout/orgChart1"/>
    <dgm:cxn modelId="{7578203C-CBEB-446C-990C-ED354BFCBD31}" type="presParOf" srcId="{96F6E5D0-D971-4151-8F8B-9F9A0BC9FC27}" destId="{911F1385-55FB-4431-9D03-8C3B31D1A70E}" srcOrd="3" destOrd="0" presId="urn:microsoft.com/office/officeart/2005/8/layout/orgChart1"/>
    <dgm:cxn modelId="{5D4A4908-33A8-4D47-8ED9-81CA26B99144}" type="presParOf" srcId="{911F1385-55FB-4431-9D03-8C3B31D1A70E}" destId="{CE9C731B-FF6B-4C01-9E54-4146BB7BCF0B}" srcOrd="0" destOrd="0" presId="urn:microsoft.com/office/officeart/2005/8/layout/orgChart1"/>
    <dgm:cxn modelId="{D2A09F45-2E03-43B1-BE35-4EC342A000F7}" type="presParOf" srcId="{CE9C731B-FF6B-4C01-9E54-4146BB7BCF0B}" destId="{3AC9C060-3B34-49A4-B096-713CC53BF2FC}" srcOrd="0" destOrd="0" presId="urn:microsoft.com/office/officeart/2005/8/layout/orgChart1"/>
    <dgm:cxn modelId="{CA44BE43-C156-4CAF-9A28-165C7261ECA0}" type="presParOf" srcId="{CE9C731B-FF6B-4C01-9E54-4146BB7BCF0B}" destId="{A86D0F8C-01B2-410D-BCE2-E473FCECDC90}" srcOrd="1" destOrd="0" presId="urn:microsoft.com/office/officeart/2005/8/layout/orgChart1"/>
    <dgm:cxn modelId="{497403FB-609B-4870-821D-FBB1BDEBB37C}" type="presParOf" srcId="{911F1385-55FB-4431-9D03-8C3B31D1A70E}" destId="{80E0E108-4AEC-4CE5-875B-9D208E8AAA10}" srcOrd="1" destOrd="0" presId="urn:microsoft.com/office/officeart/2005/8/layout/orgChart1"/>
    <dgm:cxn modelId="{07F0957C-1460-4FB8-A72A-2A1641AE2C85}" type="presParOf" srcId="{911F1385-55FB-4431-9D03-8C3B31D1A70E}" destId="{AF48F0F0-90C6-428F-97C9-499127C3FA3D}" srcOrd="2" destOrd="0" presId="urn:microsoft.com/office/officeart/2005/8/layout/orgChart1"/>
    <dgm:cxn modelId="{AA5122C8-FC68-4852-A176-C741E02D21C2}" type="presParOf" srcId="{A75B03A3-5E1B-4E04-AF4A-D2C9F703165D}" destId="{C1211CBD-42DC-4DB7-AAB8-BFC163A2365D}" srcOrd="2" destOrd="0" presId="urn:microsoft.com/office/officeart/2005/8/layout/orgChart1"/>
    <dgm:cxn modelId="{1A541F78-9B31-4565-8A0F-4CD293C79BDD}" type="presParOf" srcId="{56C7819B-1685-435E-BAB6-9ACE266A9232}" destId="{3BAA3F9D-064B-419D-A7DD-3502403FF1DA}" srcOrd="10" destOrd="0" presId="urn:microsoft.com/office/officeart/2005/8/layout/orgChart1"/>
    <dgm:cxn modelId="{69152F0B-77F0-4586-B169-AEE14B74673E}" type="presParOf" srcId="{56C7819B-1685-435E-BAB6-9ACE266A9232}" destId="{950E9E4D-1563-4C8B-8600-A2EB314910E0}" srcOrd="11" destOrd="0" presId="urn:microsoft.com/office/officeart/2005/8/layout/orgChart1"/>
    <dgm:cxn modelId="{E101B18B-4B2C-4602-822A-F65DCDC69C47}" type="presParOf" srcId="{950E9E4D-1563-4C8B-8600-A2EB314910E0}" destId="{84B1B948-CCF5-49EC-88A8-BB0BEE34C703}" srcOrd="0" destOrd="0" presId="urn:microsoft.com/office/officeart/2005/8/layout/orgChart1"/>
    <dgm:cxn modelId="{ABAD9CB4-5A92-42D7-94E2-945AED74C634}" type="presParOf" srcId="{84B1B948-CCF5-49EC-88A8-BB0BEE34C703}" destId="{4B46E161-6005-4E5A-BB0B-3F01522A1086}" srcOrd="0" destOrd="0" presId="urn:microsoft.com/office/officeart/2005/8/layout/orgChart1"/>
    <dgm:cxn modelId="{EEC7E96F-D1AD-4909-80A9-8125D49CED93}" type="presParOf" srcId="{84B1B948-CCF5-49EC-88A8-BB0BEE34C703}" destId="{6C79DDE2-1B8E-47AE-B0ED-4CB09A55FED1}" srcOrd="1" destOrd="0" presId="urn:microsoft.com/office/officeart/2005/8/layout/orgChart1"/>
    <dgm:cxn modelId="{D4FB6424-58E8-441E-A670-24BF4D4427B2}" type="presParOf" srcId="{950E9E4D-1563-4C8B-8600-A2EB314910E0}" destId="{C50A66EC-A4AC-4171-A1A1-29050F33B31B}" srcOrd="1" destOrd="0" presId="urn:microsoft.com/office/officeart/2005/8/layout/orgChart1"/>
    <dgm:cxn modelId="{30211305-99CC-4CCE-8693-A215C9CD905D}" type="presParOf" srcId="{C50A66EC-A4AC-4171-A1A1-29050F33B31B}" destId="{61942A56-378F-43A6-9E60-38722383BD71}" srcOrd="0" destOrd="0" presId="urn:microsoft.com/office/officeart/2005/8/layout/orgChart1"/>
    <dgm:cxn modelId="{AB742C1E-00B1-49C5-B35E-B35EF31932A3}" type="presParOf" srcId="{C50A66EC-A4AC-4171-A1A1-29050F33B31B}" destId="{11C22EF2-305A-42A9-BC7B-CF81E3F83EA5}" srcOrd="1" destOrd="0" presId="urn:microsoft.com/office/officeart/2005/8/layout/orgChart1"/>
    <dgm:cxn modelId="{CF2802F6-6373-48BE-959E-782493160020}" type="presParOf" srcId="{11C22EF2-305A-42A9-BC7B-CF81E3F83EA5}" destId="{C86510C5-C7BF-44E3-B187-4EBC3CEF1459}" srcOrd="0" destOrd="0" presId="urn:microsoft.com/office/officeart/2005/8/layout/orgChart1"/>
    <dgm:cxn modelId="{F45CD0D0-9E6E-4742-A406-5A0FF75C7725}" type="presParOf" srcId="{C86510C5-C7BF-44E3-B187-4EBC3CEF1459}" destId="{80AB68CE-BACA-4C9B-8F83-23B91E713AEE}" srcOrd="0" destOrd="0" presId="urn:microsoft.com/office/officeart/2005/8/layout/orgChart1"/>
    <dgm:cxn modelId="{CA0FCC5F-17B8-4616-BA49-289A91B39AA4}" type="presParOf" srcId="{C86510C5-C7BF-44E3-B187-4EBC3CEF1459}" destId="{862467DA-80BB-4C61-BE0E-B2D12577DCF2}" srcOrd="1" destOrd="0" presId="urn:microsoft.com/office/officeart/2005/8/layout/orgChart1"/>
    <dgm:cxn modelId="{FB0E6947-C30C-4147-892B-4697079CD76E}" type="presParOf" srcId="{11C22EF2-305A-42A9-BC7B-CF81E3F83EA5}" destId="{33A3192A-C413-498D-90D8-11DD7CB91090}" srcOrd="1" destOrd="0" presId="urn:microsoft.com/office/officeart/2005/8/layout/orgChart1"/>
    <dgm:cxn modelId="{93C4B176-836D-4573-9E7B-5196F22FB53A}" type="presParOf" srcId="{11C22EF2-305A-42A9-BC7B-CF81E3F83EA5}" destId="{D4ADD9CC-EB99-41E6-B3AC-02A350001A9E}" srcOrd="2" destOrd="0" presId="urn:microsoft.com/office/officeart/2005/8/layout/orgChart1"/>
    <dgm:cxn modelId="{AA8DB3C4-B58A-4F26-AB81-7B700DEE4F07}" type="presParOf" srcId="{C50A66EC-A4AC-4171-A1A1-29050F33B31B}" destId="{DA25B584-C894-43C2-A24D-0F46F415C76B}" srcOrd="2" destOrd="0" presId="urn:microsoft.com/office/officeart/2005/8/layout/orgChart1"/>
    <dgm:cxn modelId="{FD0923D3-E7EC-4F24-86D7-67FA55B92AFF}" type="presParOf" srcId="{C50A66EC-A4AC-4171-A1A1-29050F33B31B}" destId="{D1E58ED3-1287-4D82-A8C4-E2B0F1FE8C76}" srcOrd="3" destOrd="0" presId="urn:microsoft.com/office/officeart/2005/8/layout/orgChart1"/>
    <dgm:cxn modelId="{3758C53D-6769-4CA2-91E6-4AE3670C3AAC}" type="presParOf" srcId="{D1E58ED3-1287-4D82-A8C4-E2B0F1FE8C76}" destId="{1413CC7A-814D-48B0-8846-0D18B7A7D5E6}" srcOrd="0" destOrd="0" presId="urn:microsoft.com/office/officeart/2005/8/layout/orgChart1"/>
    <dgm:cxn modelId="{24DDC7F7-0DBD-4FC9-8FC7-594E772249B0}" type="presParOf" srcId="{1413CC7A-814D-48B0-8846-0D18B7A7D5E6}" destId="{66312136-A4C2-445A-B3D6-FC9F5DF23C6D}" srcOrd="0" destOrd="0" presId="urn:microsoft.com/office/officeart/2005/8/layout/orgChart1"/>
    <dgm:cxn modelId="{A618D807-C3A4-47F4-A057-F07823106FA1}" type="presParOf" srcId="{1413CC7A-814D-48B0-8846-0D18B7A7D5E6}" destId="{EDE5E29D-A3E9-4E5E-A4CA-C46BB37C5CDA}" srcOrd="1" destOrd="0" presId="urn:microsoft.com/office/officeart/2005/8/layout/orgChart1"/>
    <dgm:cxn modelId="{234F8742-AFD4-4743-BF6F-99BF929FFF74}" type="presParOf" srcId="{D1E58ED3-1287-4D82-A8C4-E2B0F1FE8C76}" destId="{6953A832-EBBC-44A4-AFF5-EDED1523ADF9}" srcOrd="1" destOrd="0" presId="urn:microsoft.com/office/officeart/2005/8/layout/orgChart1"/>
    <dgm:cxn modelId="{C8CD11FC-9E45-41BE-A30D-A8B511C0C6DA}" type="presParOf" srcId="{D1E58ED3-1287-4D82-A8C4-E2B0F1FE8C76}" destId="{DCF12DDC-8C7B-4637-B746-7119E1E4183C}" srcOrd="2" destOrd="0" presId="urn:microsoft.com/office/officeart/2005/8/layout/orgChart1"/>
    <dgm:cxn modelId="{CD06AFC2-2B62-4737-8A63-0A472EAE81D5}" type="presParOf" srcId="{C50A66EC-A4AC-4171-A1A1-29050F33B31B}" destId="{77AF052F-809D-4EAD-9956-B7537F0397F3}" srcOrd="4" destOrd="0" presId="urn:microsoft.com/office/officeart/2005/8/layout/orgChart1"/>
    <dgm:cxn modelId="{01C6C5FC-5DF8-424B-A280-66F36CCA5366}" type="presParOf" srcId="{C50A66EC-A4AC-4171-A1A1-29050F33B31B}" destId="{02DC801A-05DF-4246-A3C8-86598EF7E37C}" srcOrd="5" destOrd="0" presId="urn:microsoft.com/office/officeart/2005/8/layout/orgChart1"/>
    <dgm:cxn modelId="{30F51C40-45E9-4C6B-9922-FFD37F2BB227}" type="presParOf" srcId="{02DC801A-05DF-4246-A3C8-86598EF7E37C}" destId="{72F4380E-9531-4CEF-B9BF-ABEDE30D4878}" srcOrd="0" destOrd="0" presId="urn:microsoft.com/office/officeart/2005/8/layout/orgChart1"/>
    <dgm:cxn modelId="{9352E400-0F82-4BEE-BE02-E4C6B26D34EA}" type="presParOf" srcId="{72F4380E-9531-4CEF-B9BF-ABEDE30D4878}" destId="{BCFEA817-A0B9-45C9-8645-AEC8E42E6375}" srcOrd="0" destOrd="0" presId="urn:microsoft.com/office/officeart/2005/8/layout/orgChart1"/>
    <dgm:cxn modelId="{91B8E56C-2A91-4924-9805-25ECA371755A}" type="presParOf" srcId="{72F4380E-9531-4CEF-B9BF-ABEDE30D4878}" destId="{8E1CC24D-65B7-4A91-B1BF-6E9FCA139CC7}" srcOrd="1" destOrd="0" presId="urn:microsoft.com/office/officeart/2005/8/layout/orgChart1"/>
    <dgm:cxn modelId="{336F9639-0B4C-4075-AC9A-589A4815218B}" type="presParOf" srcId="{02DC801A-05DF-4246-A3C8-86598EF7E37C}" destId="{5D347AC0-4900-43D0-90F0-C3B781C07A4B}" srcOrd="1" destOrd="0" presId="urn:microsoft.com/office/officeart/2005/8/layout/orgChart1"/>
    <dgm:cxn modelId="{8D341283-1DEC-4CDA-B2EC-C51A91464A00}" type="presParOf" srcId="{02DC801A-05DF-4246-A3C8-86598EF7E37C}" destId="{0DBF39DD-DB61-42F5-8579-FC21BA81BB3D}" srcOrd="2" destOrd="0" presId="urn:microsoft.com/office/officeart/2005/8/layout/orgChart1"/>
    <dgm:cxn modelId="{1D503F02-D16E-4FF4-BFB1-AB6B1F2A0885}" type="presParOf" srcId="{950E9E4D-1563-4C8B-8600-A2EB314910E0}" destId="{179D7D86-1E53-420E-91B2-0B9BDEA4501C}" srcOrd="2" destOrd="0" presId="urn:microsoft.com/office/officeart/2005/8/layout/orgChart1"/>
    <dgm:cxn modelId="{9118A1AA-939F-4D1F-B336-D7F086B58538}" type="presParOf" srcId="{56C7819B-1685-435E-BAB6-9ACE266A9232}" destId="{77E684E5-F9C3-44F1-A2AC-E17722EB9DCA}" srcOrd="12" destOrd="0" presId="urn:microsoft.com/office/officeart/2005/8/layout/orgChart1"/>
    <dgm:cxn modelId="{9DC08F21-B4D3-4995-BE21-CBF6B8A12835}" type="presParOf" srcId="{56C7819B-1685-435E-BAB6-9ACE266A9232}" destId="{EB9AA419-E449-4058-AA81-33AA570794B2}" srcOrd="13" destOrd="0" presId="urn:microsoft.com/office/officeart/2005/8/layout/orgChart1"/>
    <dgm:cxn modelId="{E4E7B700-06FF-4240-812D-0B764EC1F07F}" type="presParOf" srcId="{EB9AA419-E449-4058-AA81-33AA570794B2}" destId="{4AFF0903-643A-4155-AF69-6D7360582451}" srcOrd="0" destOrd="0" presId="urn:microsoft.com/office/officeart/2005/8/layout/orgChart1"/>
    <dgm:cxn modelId="{C9D070AC-C0CA-422F-8040-C270332C7CF1}" type="presParOf" srcId="{4AFF0903-643A-4155-AF69-6D7360582451}" destId="{4062931C-DCEF-4711-B5D4-633B22B435BD}" srcOrd="0" destOrd="0" presId="urn:microsoft.com/office/officeart/2005/8/layout/orgChart1"/>
    <dgm:cxn modelId="{57182517-4665-437B-ACBE-70A5FA366E22}" type="presParOf" srcId="{4AFF0903-643A-4155-AF69-6D7360582451}" destId="{821DB4EA-DBCB-4CDC-9209-0C099C4256E7}" srcOrd="1" destOrd="0" presId="urn:microsoft.com/office/officeart/2005/8/layout/orgChart1"/>
    <dgm:cxn modelId="{0B190040-15A5-4F62-BD77-CCED57178615}" type="presParOf" srcId="{EB9AA419-E449-4058-AA81-33AA570794B2}" destId="{90FC16CA-0181-46FC-A8AE-5FBF4E9903EE}" srcOrd="1" destOrd="0" presId="urn:microsoft.com/office/officeart/2005/8/layout/orgChart1"/>
    <dgm:cxn modelId="{145E7263-E63C-4524-B3D6-CFBC97A32CD4}" type="presParOf" srcId="{90FC16CA-0181-46FC-A8AE-5FBF4E9903EE}" destId="{C4C45172-985A-45CB-AF70-A36858D04DF8}" srcOrd="0" destOrd="0" presId="urn:microsoft.com/office/officeart/2005/8/layout/orgChart1"/>
    <dgm:cxn modelId="{490F044E-1C99-411D-ACC3-2B90B23E948E}" type="presParOf" srcId="{90FC16CA-0181-46FC-A8AE-5FBF4E9903EE}" destId="{D4544635-28DA-458D-B73A-6F7D5CFDF612}" srcOrd="1" destOrd="0" presId="urn:microsoft.com/office/officeart/2005/8/layout/orgChart1"/>
    <dgm:cxn modelId="{A4A7D641-047E-49B1-9A72-5AC9A11073F6}" type="presParOf" srcId="{D4544635-28DA-458D-B73A-6F7D5CFDF612}" destId="{BC3F71BF-7559-4EDE-B50D-C79C9720560A}" srcOrd="0" destOrd="0" presId="urn:microsoft.com/office/officeart/2005/8/layout/orgChart1"/>
    <dgm:cxn modelId="{6FA8731A-921D-46E0-9267-035D14F6C62E}" type="presParOf" srcId="{BC3F71BF-7559-4EDE-B50D-C79C9720560A}" destId="{72B276C7-FD3F-4100-9D55-1589221D24A3}" srcOrd="0" destOrd="0" presId="urn:microsoft.com/office/officeart/2005/8/layout/orgChart1"/>
    <dgm:cxn modelId="{D8E5B017-44DF-4972-831D-65466D87B1A4}" type="presParOf" srcId="{BC3F71BF-7559-4EDE-B50D-C79C9720560A}" destId="{7AEF00F8-700B-46BD-AA6E-E6AE3BE4FF6A}" srcOrd="1" destOrd="0" presId="urn:microsoft.com/office/officeart/2005/8/layout/orgChart1"/>
    <dgm:cxn modelId="{915E8704-FAD9-4A38-A6CC-8C9AA466E06E}" type="presParOf" srcId="{D4544635-28DA-458D-B73A-6F7D5CFDF612}" destId="{FE9491C2-C998-42E2-8A91-AA31876B3D54}" srcOrd="1" destOrd="0" presId="urn:microsoft.com/office/officeart/2005/8/layout/orgChart1"/>
    <dgm:cxn modelId="{3B29B228-7891-45AA-BA7A-C00FBCAB802B}" type="presParOf" srcId="{D4544635-28DA-458D-B73A-6F7D5CFDF612}" destId="{4B5BA4B1-B2E1-4AB1-BF56-599E67148AD6}" srcOrd="2" destOrd="0" presId="urn:microsoft.com/office/officeart/2005/8/layout/orgChart1"/>
    <dgm:cxn modelId="{BF4F9FDC-A854-4B49-AF24-FC2E1A527B92}" type="presParOf" srcId="{90FC16CA-0181-46FC-A8AE-5FBF4E9903EE}" destId="{89F6A2A4-7E69-4DC4-A422-EE34436F2AF8}" srcOrd="2" destOrd="0" presId="urn:microsoft.com/office/officeart/2005/8/layout/orgChart1"/>
    <dgm:cxn modelId="{2AD85912-5892-4E2C-84A6-DC90C9D45257}" type="presParOf" srcId="{90FC16CA-0181-46FC-A8AE-5FBF4E9903EE}" destId="{2D0F60F5-145C-47ED-8357-B58B047E0588}" srcOrd="3" destOrd="0" presId="urn:microsoft.com/office/officeart/2005/8/layout/orgChart1"/>
    <dgm:cxn modelId="{08031127-BCF8-46AB-9E82-EB147BD1E77C}" type="presParOf" srcId="{2D0F60F5-145C-47ED-8357-B58B047E0588}" destId="{51A0EBB8-46E1-4FDB-B5DF-2CF7B13721AE}" srcOrd="0" destOrd="0" presId="urn:microsoft.com/office/officeart/2005/8/layout/orgChart1"/>
    <dgm:cxn modelId="{DA40341E-0322-4FC9-A4A8-6EFB334B5954}" type="presParOf" srcId="{51A0EBB8-46E1-4FDB-B5DF-2CF7B13721AE}" destId="{224508F4-CC7F-4961-A1B1-DB5C9F48910D}" srcOrd="0" destOrd="0" presId="urn:microsoft.com/office/officeart/2005/8/layout/orgChart1"/>
    <dgm:cxn modelId="{42F9B0B9-3CBF-48F3-AB34-8B69B3E148F4}" type="presParOf" srcId="{51A0EBB8-46E1-4FDB-B5DF-2CF7B13721AE}" destId="{6D6132CF-4F42-49FE-B59A-87EAE0357E40}" srcOrd="1" destOrd="0" presId="urn:microsoft.com/office/officeart/2005/8/layout/orgChart1"/>
    <dgm:cxn modelId="{13772AA3-EF9A-4203-AAE8-66829CF46203}" type="presParOf" srcId="{2D0F60F5-145C-47ED-8357-B58B047E0588}" destId="{B8410CB1-A7A9-42F4-B774-DD7F417513B0}" srcOrd="1" destOrd="0" presId="urn:microsoft.com/office/officeart/2005/8/layout/orgChart1"/>
    <dgm:cxn modelId="{37E1BBAF-EEAD-4CEA-BC92-06C6B42B1A5A}" type="presParOf" srcId="{2D0F60F5-145C-47ED-8357-B58B047E0588}" destId="{D421AE18-2CDD-4FF4-92C2-C33C8AD94FAE}" srcOrd="2" destOrd="0" presId="urn:microsoft.com/office/officeart/2005/8/layout/orgChart1"/>
    <dgm:cxn modelId="{1C29733A-6A65-4045-A5FE-1833B9C6D60A}" type="presParOf" srcId="{EB9AA419-E449-4058-AA81-33AA570794B2}" destId="{77F2A9B9-6AB3-485F-9F4D-B926D31A4B2C}" srcOrd="2" destOrd="0" presId="urn:microsoft.com/office/officeart/2005/8/layout/orgChart1"/>
    <dgm:cxn modelId="{EACE3910-088F-4C0E-B2D0-95FBB3E7BEE0}" type="presParOf" srcId="{56C7819B-1685-435E-BAB6-9ACE266A9232}" destId="{D5AF05E6-099E-48D1-BC19-7EEB707B0B08}" srcOrd="14" destOrd="0" presId="urn:microsoft.com/office/officeart/2005/8/layout/orgChart1"/>
    <dgm:cxn modelId="{02676A35-8105-4469-9364-C0E62CAB44AA}" type="presParOf" srcId="{56C7819B-1685-435E-BAB6-9ACE266A9232}" destId="{ABFDDDE0-4EBB-4951-90D1-46E56FA1426C}" srcOrd="15" destOrd="0" presId="urn:microsoft.com/office/officeart/2005/8/layout/orgChart1"/>
    <dgm:cxn modelId="{3E5052D0-B4BE-4DD1-95C6-40541F9F47EB}" type="presParOf" srcId="{ABFDDDE0-4EBB-4951-90D1-46E56FA1426C}" destId="{353336A6-2A61-4850-A7B8-9BFBF99EA6D3}" srcOrd="0" destOrd="0" presId="urn:microsoft.com/office/officeart/2005/8/layout/orgChart1"/>
    <dgm:cxn modelId="{45697ADF-C50F-4C26-91E9-E2775CB0D641}" type="presParOf" srcId="{353336A6-2A61-4850-A7B8-9BFBF99EA6D3}" destId="{E3795933-3093-4F94-AFA6-225698585B0D}" srcOrd="0" destOrd="0" presId="urn:microsoft.com/office/officeart/2005/8/layout/orgChart1"/>
    <dgm:cxn modelId="{BFA5429D-F1FE-42ED-82E8-25EFEE737571}" type="presParOf" srcId="{353336A6-2A61-4850-A7B8-9BFBF99EA6D3}" destId="{FA27FF6E-D52D-4479-8759-154BEBE2C3BC}" srcOrd="1" destOrd="0" presId="urn:microsoft.com/office/officeart/2005/8/layout/orgChart1"/>
    <dgm:cxn modelId="{84530261-F7DF-4C61-95B9-AFC3A5FF8541}" type="presParOf" srcId="{ABFDDDE0-4EBB-4951-90D1-46E56FA1426C}" destId="{3321BAC4-91C1-4310-AB8F-B7D6A42B2790}" srcOrd="1" destOrd="0" presId="urn:microsoft.com/office/officeart/2005/8/layout/orgChart1"/>
    <dgm:cxn modelId="{2A1B3F49-A07C-43EC-B171-881B85242FF4}" type="presParOf" srcId="{ABFDDDE0-4EBB-4951-90D1-46E56FA1426C}" destId="{1666B6A7-3E08-418C-8C78-3B839AD68EC5}" srcOrd="2" destOrd="0" presId="urn:microsoft.com/office/officeart/2005/8/layout/orgChart1"/>
    <dgm:cxn modelId="{64B83582-58EE-4D06-8219-4A0C191E0594}" type="presParOf" srcId="{56C7819B-1685-435E-BAB6-9ACE266A9232}" destId="{6793617A-010E-4738-A1E6-E92A397F5F46}" srcOrd="16" destOrd="0" presId="urn:microsoft.com/office/officeart/2005/8/layout/orgChart1"/>
    <dgm:cxn modelId="{642BCBCD-B670-4B03-B06C-37E99E3772DA}" type="presParOf" srcId="{56C7819B-1685-435E-BAB6-9ACE266A9232}" destId="{C6D68D33-BF94-4656-A6A0-24236E063CF8}" srcOrd="17" destOrd="0" presId="urn:microsoft.com/office/officeart/2005/8/layout/orgChart1"/>
    <dgm:cxn modelId="{0BB66842-1E11-4D77-8D2F-DE6091277B9A}" type="presParOf" srcId="{C6D68D33-BF94-4656-A6A0-24236E063CF8}" destId="{5C33A2B5-588F-43A4-AC8F-CD077F55D5C6}" srcOrd="0" destOrd="0" presId="urn:microsoft.com/office/officeart/2005/8/layout/orgChart1"/>
    <dgm:cxn modelId="{9AAB37A2-7453-4081-AE7A-540AB033BF31}" type="presParOf" srcId="{5C33A2B5-588F-43A4-AC8F-CD077F55D5C6}" destId="{F4999627-7FF0-463D-8095-631D4DA628F3}" srcOrd="0" destOrd="0" presId="urn:microsoft.com/office/officeart/2005/8/layout/orgChart1"/>
    <dgm:cxn modelId="{F044774A-F8BC-482E-ACAE-3AD53ECA20B7}" type="presParOf" srcId="{5C33A2B5-588F-43A4-AC8F-CD077F55D5C6}" destId="{70305639-5938-4468-970E-4A5787E6F843}" srcOrd="1" destOrd="0" presId="urn:microsoft.com/office/officeart/2005/8/layout/orgChart1"/>
    <dgm:cxn modelId="{04E2FC51-5FDD-4978-B0AB-6467BC5741C7}" type="presParOf" srcId="{C6D68D33-BF94-4656-A6A0-24236E063CF8}" destId="{67816409-E27C-4465-94F4-8002D6EC4C3D}" srcOrd="1" destOrd="0" presId="urn:microsoft.com/office/officeart/2005/8/layout/orgChart1"/>
    <dgm:cxn modelId="{A3FA8409-83EE-4DF0-AFEC-B819C5F0ABD2}" type="presParOf" srcId="{C6D68D33-BF94-4656-A6A0-24236E063CF8}" destId="{6DD12D7D-5656-4BA1-8E08-70F42B4834E8}" srcOrd="2" destOrd="0" presId="urn:microsoft.com/office/officeart/2005/8/layout/orgChart1"/>
    <dgm:cxn modelId="{2A108780-6118-4B4C-85CE-48FC189386D5}" type="presParOf" srcId="{56C7819B-1685-435E-BAB6-9ACE266A9232}" destId="{E07E0ABB-E8A1-482D-AE6B-0F06DD1A2B38}" srcOrd="18" destOrd="0" presId="urn:microsoft.com/office/officeart/2005/8/layout/orgChart1"/>
    <dgm:cxn modelId="{810A6CD2-F1C7-43AB-BDD0-2F4ED519208F}" type="presParOf" srcId="{56C7819B-1685-435E-BAB6-9ACE266A9232}" destId="{8E71F15E-BC80-4BB5-8F39-56B4FFF71DC0}" srcOrd="19" destOrd="0" presId="urn:microsoft.com/office/officeart/2005/8/layout/orgChart1"/>
    <dgm:cxn modelId="{10D607C2-C48D-43B4-9DB0-6659EB867AE4}" type="presParOf" srcId="{8E71F15E-BC80-4BB5-8F39-56B4FFF71DC0}" destId="{268530FF-80D5-4C3C-BE24-092A17D4AA6E}" srcOrd="0" destOrd="0" presId="urn:microsoft.com/office/officeart/2005/8/layout/orgChart1"/>
    <dgm:cxn modelId="{AC8F50F9-6E19-4CA5-BA62-111656B744FA}" type="presParOf" srcId="{268530FF-80D5-4C3C-BE24-092A17D4AA6E}" destId="{9BD3C3E2-F733-443A-A528-8BD09D4860C5}" srcOrd="0" destOrd="0" presId="urn:microsoft.com/office/officeart/2005/8/layout/orgChart1"/>
    <dgm:cxn modelId="{F459781D-5B20-4E48-8C49-7F672F29DCD4}" type="presParOf" srcId="{268530FF-80D5-4C3C-BE24-092A17D4AA6E}" destId="{8654F48C-8808-4FAE-873F-7AF36CCF9C88}" srcOrd="1" destOrd="0" presId="urn:microsoft.com/office/officeart/2005/8/layout/orgChart1"/>
    <dgm:cxn modelId="{F4104D1E-7361-4E0D-8466-998AC6EA0864}" type="presParOf" srcId="{8E71F15E-BC80-4BB5-8F39-56B4FFF71DC0}" destId="{93FAED3A-52D0-4C87-958F-C43DF1B3BFB7}" srcOrd="1" destOrd="0" presId="urn:microsoft.com/office/officeart/2005/8/layout/orgChart1"/>
    <dgm:cxn modelId="{A4DB7295-EBCB-4168-BB6F-91DEB14B6583}" type="presParOf" srcId="{93FAED3A-52D0-4C87-958F-C43DF1B3BFB7}" destId="{F8A92C61-FFFE-4949-A2C8-BDF916CFAAA6}" srcOrd="0" destOrd="0" presId="urn:microsoft.com/office/officeart/2005/8/layout/orgChart1"/>
    <dgm:cxn modelId="{84B7CD10-A4D8-416A-A2E2-4F3CD6E27537}" type="presParOf" srcId="{93FAED3A-52D0-4C87-958F-C43DF1B3BFB7}" destId="{1BABC778-022D-479C-B8C2-C37F13F2BFD3}" srcOrd="1" destOrd="0" presId="urn:microsoft.com/office/officeart/2005/8/layout/orgChart1"/>
    <dgm:cxn modelId="{123B8BB8-6B55-403D-B6BE-68287D11B34D}" type="presParOf" srcId="{1BABC778-022D-479C-B8C2-C37F13F2BFD3}" destId="{75D6A19F-658F-4B32-A839-F80BFCC11876}" srcOrd="0" destOrd="0" presId="urn:microsoft.com/office/officeart/2005/8/layout/orgChart1"/>
    <dgm:cxn modelId="{75EFF2A4-4645-4FF9-BA3C-3FCE6C89325F}" type="presParOf" srcId="{75D6A19F-658F-4B32-A839-F80BFCC11876}" destId="{0C6F7753-EEC1-494F-B0E4-A4A7AD812743}" srcOrd="0" destOrd="0" presId="urn:microsoft.com/office/officeart/2005/8/layout/orgChart1"/>
    <dgm:cxn modelId="{8B3103E5-0D01-4DF5-B58A-6FAAAEF6E6FC}" type="presParOf" srcId="{75D6A19F-658F-4B32-A839-F80BFCC11876}" destId="{631D8E16-7CF3-4C72-9DAA-5BBA6EF7B1DF}" srcOrd="1" destOrd="0" presId="urn:microsoft.com/office/officeart/2005/8/layout/orgChart1"/>
    <dgm:cxn modelId="{71FC515F-947D-4C15-8E0D-9B7124774670}" type="presParOf" srcId="{1BABC778-022D-479C-B8C2-C37F13F2BFD3}" destId="{FBD9DAD0-90DB-43C0-AFE3-AF5ECE79DE3B}" srcOrd="1" destOrd="0" presId="urn:microsoft.com/office/officeart/2005/8/layout/orgChart1"/>
    <dgm:cxn modelId="{1A044B64-F686-4993-A584-89A56EE6C390}" type="presParOf" srcId="{1BABC778-022D-479C-B8C2-C37F13F2BFD3}" destId="{1247D950-0EE7-44E7-9536-CC4217A999C5}" srcOrd="2" destOrd="0" presId="urn:microsoft.com/office/officeart/2005/8/layout/orgChart1"/>
    <dgm:cxn modelId="{4F246C1A-9BD0-40ED-9B1B-245F31361120}" type="presParOf" srcId="{93FAED3A-52D0-4C87-958F-C43DF1B3BFB7}" destId="{7507D83B-B2BD-4895-9B90-93CCC96FAB1C}" srcOrd="2" destOrd="0" presId="urn:microsoft.com/office/officeart/2005/8/layout/orgChart1"/>
    <dgm:cxn modelId="{AF24F66D-8279-4B08-BC45-091B1DA80F74}" type="presParOf" srcId="{93FAED3A-52D0-4C87-958F-C43DF1B3BFB7}" destId="{5D29C37A-309A-4E8E-906F-07B201190078}" srcOrd="3" destOrd="0" presId="urn:microsoft.com/office/officeart/2005/8/layout/orgChart1"/>
    <dgm:cxn modelId="{34325E97-0E38-4536-A4A8-08909BB2FC5D}" type="presParOf" srcId="{5D29C37A-309A-4E8E-906F-07B201190078}" destId="{29F06F8E-96C5-42C3-95EA-E29819163F0C}" srcOrd="0" destOrd="0" presId="urn:microsoft.com/office/officeart/2005/8/layout/orgChart1"/>
    <dgm:cxn modelId="{99054933-5B08-4F02-A89A-6509DFB62AAC}" type="presParOf" srcId="{29F06F8E-96C5-42C3-95EA-E29819163F0C}" destId="{227C07E5-BDEC-4249-9E1B-5FBC42AD670B}" srcOrd="0" destOrd="0" presId="urn:microsoft.com/office/officeart/2005/8/layout/orgChart1"/>
    <dgm:cxn modelId="{02B2493C-B786-4951-B7F1-291EC5D8B80A}" type="presParOf" srcId="{29F06F8E-96C5-42C3-95EA-E29819163F0C}" destId="{A650101E-D885-4A36-A76F-E09E3E25FAAC}" srcOrd="1" destOrd="0" presId="urn:microsoft.com/office/officeart/2005/8/layout/orgChart1"/>
    <dgm:cxn modelId="{43BB5B3B-29D1-4DCE-98A0-1791354B6E13}" type="presParOf" srcId="{5D29C37A-309A-4E8E-906F-07B201190078}" destId="{6FF107E6-6A08-4859-86F5-B7F0AF485CF4}" srcOrd="1" destOrd="0" presId="urn:microsoft.com/office/officeart/2005/8/layout/orgChart1"/>
    <dgm:cxn modelId="{89FF4E39-A224-4166-8E0E-52AD037AB42F}" type="presParOf" srcId="{5D29C37A-309A-4E8E-906F-07B201190078}" destId="{4765571A-CA02-4D8C-BF51-2723B264DD07}" srcOrd="2" destOrd="0" presId="urn:microsoft.com/office/officeart/2005/8/layout/orgChart1"/>
    <dgm:cxn modelId="{7C7E7E58-D975-4BB0-8B41-10413BB7CF34}" type="presParOf" srcId="{8E71F15E-BC80-4BB5-8F39-56B4FFF71DC0}" destId="{CB9136FD-2B77-42F5-84B4-6ECC246E4B2F}" srcOrd="2" destOrd="0" presId="urn:microsoft.com/office/officeart/2005/8/layout/orgChart1"/>
    <dgm:cxn modelId="{53A2726C-1C66-48BA-84E5-1E9EA6F69B55}" type="presParOf" srcId="{CE28CECF-6805-48E4-BA32-D04F8C1018F0}" destId="{84DAE72D-A0F9-466C-A302-2838AE2E019A}" srcOrd="2" destOrd="0" presId="urn:microsoft.com/office/officeart/2005/8/layout/orgChart1"/>
    <dgm:cxn modelId="{730EB2F7-A921-4821-BCE1-62763FCA3B9B}" type="presParOf" srcId="{AFBCC175-16FC-49B7-9E8A-B45BCBB73216}" destId="{43A8494F-F9CC-4017-A463-85D7874FB18C}" srcOrd="2" destOrd="0" presId="urn:microsoft.com/office/officeart/2005/8/layout/orgChart1"/>
    <dgm:cxn modelId="{C5605F4E-4694-4EA0-8077-F4BF9BAAF06E}" type="presParOf" srcId="{AFBCC175-16FC-49B7-9E8A-B45BCBB73216}" destId="{010462B4-BE36-4877-9CB6-111BBAB3B929}" srcOrd="3" destOrd="0" presId="urn:microsoft.com/office/officeart/2005/8/layout/orgChart1"/>
    <dgm:cxn modelId="{E9E6FE21-08D9-4BE1-BE03-594B19C92EF6}" type="presParOf" srcId="{010462B4-BE36-4877-9CB6-111BBAB3B929}" destId="{D4920162-2A37-47AB-B02F-C3BB371C1D92}" srcOrd="0" destOrd="0" presId="urn:microsoft.com/office/officeart/2005/8/layout/orgChart1"/>
    <dgm:cxn modelId="{7CAA5945-0413-4ED4-9279-AB6EE6B58792}" type="presParOf" srcId="{D4920162-2A37-47AB-B02F-C3BB371C1D92}" destId="{237B1DCE-1FEC-4631-9354-8B2E2082E1CC}" srcOrd="0" destOrd="0" presId="urn:microsoft.com/office/officeart/2005/8/layout/orgChart1"/>
    <dgm:cxn modelId="{4A958136-981F-46B5-A582-5E83D3AE5D93}" type="presParOf" srcId="{D4920162-2A37-47AB-B02F-C3BB371C1D92}" destId="{190A9960-EDEA-4849-B27F-96735C229ED1}" srcOrd="1" destOrd="0" presId="urn:microsoft.com/office/officeart/2005/8/layout/orgChart1"/>
    <dgm:cxn modelId="{C253AEC3-80FF-44E6-A3FA-FFDA2D67422C}" type="presParOf" srcId="{010462B4-BE36-4877-9CB6-111BBAB3B929}" destId="{B6F0C893-0A1F-4CF5-8571-A00933AFF5DC}" srcOrd="1" destOrd="0" presId="urn:microsoft.com/office/officeart/2005/8/layout/orgChart1"/>
    <dgm:cxn modelId="{3C9D4C90-EA8C-4EBD-B20E-706D1045FFCE}" type="presParOf" srcId="{010462B4-BE36-4877-9CB6-111BBAB3B929}" destId="{2BBBFF64-41B4-4875-A0A6-5634C20608BD}" srcOrd="2" destOrd="0" presId="urn:microsoft.com/office/officeart/2005/8/layout/orgChart1"/>
    <dgm:cxn modelId="{58E24EF4-A732-438C-A745-AB358C4A90CA}" type="presParOf" srcId="{AFBCC175-16FC-49B7-9E8A-B45BCBB73216}" destId="{30A7D1AD-546A-4578-9022-41F2C8705611}" srcOrd="4" destOrd="0" presId="urn:microsoft.com/office/officeart/2005/8/layout/orgChart1"/>
    <dgm:cxn modelId="{37A7641C-9D3F-403C-AAA3-A0135D6E111A}" type="presParOf" srcId="{AFBCC175-16FC-49B7-9E8A-B45BCBB73216}" destId="{617AF0D7-0860-414C-82F1-A026F0B586C5}" srcOrd="5" destOrd="0" presId="urn:microsoft.com/office/officeart/2005/8/layout/orgChart1"/>
    <dgm:cxn modelId="{D396815F-90A4-47BD-87BB-3354AF4A1C04}" type="presParOf" srcId="{617AF0D7-0860-414C-82F1-A026F0B586C5}" destId="{11BEB405-7ECD-4FA7-9648-8A85C3AEEA68}" srcOrd="0" destOrd="0" presId="urn:microsoft.com/office/officeart/2005/8/layout/orgChart1"/>
    <dgm:cxn modelId="{588E9259-14B6-46A3-93EA-9C3EC9D19D11}" type="presParOf" srcId="{11BEB405-7ECD-4FA7-9648-8A85C3AEEA68}" destId="{F52C0EB1-1756-4C89-97E5-89002A134A13}" srcOrd="0" destOrd="0" presId="urn:microsoft.com/office/officeart/2005/8/layout/orgChart1"/>
    <dgm:cxn modelId="{2B855AAE-28BA-47F7-A31E-2A73245B5D9B}" type="presParOf" srcId="{11BEB405-7ECD-4FA7-9648-8A85C3AEEA68}" destId="{DD8D813D-D577-41DE-BB4F-0606539D6603}" srcOrd="1" destOrd="0" presId="urn:microsoft.com/office/officeart/2005/8/layout/orgChart1"/>
    <dgm:cxn modelId="{20FF7F37-E2F5-46F5-9679-82D7CB39389D}" type="presParOf" srcId="{617AF0D7-0860-414C-82F1-A026F0B586C5}" destId="{A2320327-4D62-40BC-97FB-9B22570220E7}" srcOrd="1" destOrd="0" presId="urn:microsoft.com/office/officeart/2005/8/layout/orgChart1"/>
    <dgm:cxn modelId="{AFCBAD4E-2C6C-468F-826E-61B36FB8CE2E}" type="presParOf" srcId="{617AF0D7-0860-414C-82F1-A026F0B586C5}" destId="{68C0038A-AAD1-4772-8D10-B54AAAE8402C}" srcOrd="2" destOrd="0" presId="urn:microsoft.com/office/officeart/2005/8/layout/orgChart1"/>
    <dgm:cxn modelId="{9E065C60-B824-4F64-B8B9-16DBDF973DD4}" type="presParOf" srcId="{AFBCC175-16FC-49B7-9E8A-B45BCBB73216}" destId="{5FD64A32-BD3B-4B1A-AB27-4B46C3ADE7C8}" srcOrd="6" destOrd="0" presId="urn:microsoft.com/office/officeart/2005/8/layout/orgChart1"/>
    <dgm:cxn modelId="{4F2E17E9-F392-4CEA-9185-758F80B444AF}" type="presParOf" srcId="{AFBCC175-16FC-49B7-9E8A-B45BCBB73216}" destId="{CC2AB3C9-95DB-484D-9B17-A190299D18A7}" srcOrd="7" destOrd="0" presId="urn:microsoft.com/office/officeart/2005/8/layout/orgChart1"/>
    <dgm:cxn modelId="{DA3EC3BF-197C-4FB3-B7C9-7885815BC761}" type="presParOf" srcId="{CC2AB3C9-95DB-484D-9B17-A190299D18A7}" destId="{8701E0A3-D577-48AB-AA83-E053CDF9FE43}" srcOrd="0" destOrd="0" presId="urn:microsoft.com/office/officeart/2005/8/layout/orgChart1"/>
    <dgm:cxn modelId="{560CE55D-E41E-4E26-BB51-7F400C0F7ACE}" type="presParOf" srcId="{8701E0A3-D577-48AB-AA83-E053CDF9FE43}" destId="{7B267830-12AA-4231-8FE3-E074C26CB3EE}" srcOrd="0" destOrd="0" presId="urn:microsoft.com/office/officeart/2005/8/layout/orgChart1"/>
    <dgm:cxn modelId="{98A7BE07-F340-4D23-8492-9B3B7CED8853}" type="presParOf" srcId="{8701E0A3-D577-48AB-AA83-E053CDF9FE43}" destId="{B404AC5F-CB67-4505-A04B-E58467605EC6}" srcOrd="1" destOrd="0" presId="urn:microsoft.com/office/officeart/2005/8/layout/orgChart1"/>
    <dgm:cxn modelId="{EA1C949C-37A5-46BB-8635-CFADC9977289}" type="presParOf" srcId="{CC2AB3C9-95DB-484D-9B17-A190299D18A7}" destId="{B6142E86-8A04-40DF-85D5-CD5A0EFB37A3}" srcOrd="1" destOrd="0" presId="urn:microsoft.com/office/officeart/2005/8/layout/orgChart1"/>
    <dgm:cxn modelId="{5E2C01E3-AC29-4DFD-B872-80A757941114}" type="presParOf" srcId="{CC2AB3C9-95DB-484D-9B17-A190299D18A7}" destId="{98EFE563-8981-486E-B577-B9DCD524875D}" srcOrd="2" destOrd="0" presId="urn:microsoft.com/office/officeart/2005/8/layout/orgChart1"/>
    <dgm:cxn modelId="{88244CEB-8F24-478A-920C-3748AB019D0F}" type="presParOf" srcId="{AFBCC175-16FC-49B7-9E8A-B45BCBB73216}" destId="{BCC9DC8F-1B28-4518-AEFF-A45497403D8E}" srcOrd="8" destOrd="0" presId="urn:microsoft.com/office/officeart/2005/8/layout/orgChart1"/>
    <dgm:cxn modelId="{ACCBFFC0-2F1A-4D8D-9062-C320C816128D}" type="presParOf" srcId="{AFBCC175-16FC-49B7-9E8A-B45BCBB73216}" destId="{1B9758F8-ECB1-4AD1-81BD-F53F0E7D709F}" srcOrd="9" destOrd="0" presId="urn:microsoft.com/office/officeart/2005/8/layout/orgChart1"/>
    <dgm:cxn modelId="{54F096B2-497F-4EEE-8F1A-090ECC0A1536}" type="presParOf" srcId="{1B9758F8-ECB1-4AD1-81BD-F53F0E7D709F}" destId="{B0058A0A-DF66-450A-8589-95BF18B5C722}" srcOrd="0" destOrd="0" presId="urn:microsoft.com/office/officeart/2005/8/layout/orgChart1"/>
    <dgm:cxn modelId="{EE113166-8BEA-4F1E-B2FC-C94C23DCD8E3}" type="presParOf" srcId="{B0058A0A-DF66-450A-8589-95BF18B5C722}" destId="{20DC3D44-D2DB-456D-89B4-BC89CEBABD48}" srcOrd="0" destOrd="0" presId="urn:microsoft.com/office/officeart/2005/8/layout/orgChart1"/>
    <dgm:cxn modelId="{622B528E-EE17-44D2-A5B8-812D9EDE60C3}" type="presParOf" srcId="{B0058A0A-DF66-450A-8589-95BF18B5C722}" destId="{17AAFD19-03D4-4F83-A3E2-3DDE7B9DB656}" srcOrd="1" destOrd="0" presId="urn:microsoft.com/office/officeart/2005/8/layout/orgChart1"/>
    <dgm:cxn modelId="{25F34C7D-D1CA-420A-AF21-140E014EED04}" type="presParOf" srcId="{1B9758F8-ECB1-4AD1-81BD-F53F0E7D709F}" destId="{82A7B9B8-951E-4C39-AF7C-BE50EACCF9F4}" srcOrd="1" destOrd="0" presId="urn:microsoft.com/office/officeart/2005/8/layout/orgChart1"/>
    <dgm:cxn modelId="{E66481D5-4B44-4AF6-8952-12500ACC0EDC}" type="presParOf" srcId="{1B9758F8-ECB1-4AD1-81BD-F53F0E7D709F}" destId="{FD8C0561-B5DC-4485-98FC-00968CCD65D1}" srcOrd="2" destOrd="0" presId="urn:microsoft.com/office/officeart/2005/8/layout/orgChart1"/>
    <dgm:cxn modelId="{2793E063-B9C5-4724-967E-985AF70B7311}" type="presParOf" srcId="{A4A58776-51E3-4536-9673-DC6BFBD852D5}" destId="{E23900AB-88E2-4F37-9A80-BBFBB39489AA}" srcOrd="2" destOrd="0" presId="urn:microsoft.com/office/officeart/2005/8/layout/orgChart1"/>
    <dgm:cxn modelId="{2522BC29-D728-435C-B9F6-4F14E05B869B}" type="presParOf" srcId="{5364D91E-1676-4DB4-8411-AE62BA2A348E}" destId="{B22DDB4D-6FD8-4C46-858C-E6C3E3F0A5B6}" srcOrd="2" destOrd="0" presId="urn:microsoft.com/office/officeart/2005/8/layout/orgChart1"/>
    <dgm:cxn modelId="{DB6CEB51-C413-418D-BD18-0322DD3E3A29}" type="presParOf" srcId="{5364D91E-1676-4DB4-8411-AE62BA2A348E}" destId="{475C485D-6287-4CE6-8F16-AC5F0FD1D9B5}" srcOrd="3" destOrd="0" presId="urn:microsoft.com/office/officeart/2005/8/layout/orgChart1"/>
    <dgm:cxn modelId="{9B4ACB0D-F61B-4B7C-A6F8-AD4B585C7C3A}" type="presParOf" srcId="{475C485D-6287-4CE6-8F16-AC5F0FD1D9B5}" destId="{B1A8AB6C-E983-443D-B01A-B85E3E5B2FE4}" srcOrd="0" destOrd="0" presId="urn:microsoft.com/office/officeart/2005/8/layout/orgChart1"/>
    <dgm:cxn modelId="{C89B3495-4F10-4DB6-BD1B-A9252E4B93C1}" type="presParOf" srcId="{B1A8AB6C-E983-443D-B01A-B85E3E5B2FE4}" destId="{2925D503-8265-4E69-A9E2-D03EE91E7A37}" srcOrd="0" destOrd="0" presId="urn:microsoft.com/office/officeart/2005/8/layout/orgChart1"/>
    <dgm:cxn modelId="{CE19ECF9-E73C-4785-9D0C-7F71F22F6358}" type="presParOf" srcId="{B1A8AB6C-E983-443D-B01A-B85E3E5B2FE4}" destId="{C597A8C9-5A41-467F-AFBE-F462926DD050}" srcOrd="1" destOrd="0" presId="urn:microsoft.com/office/officeart/2005/8/layout/orgChart1"/>
    <dgm:cxn modelId="{3AAB30F4-5DB0-43E7-B429-F1E6AC92FAF3}" type="presParOf" srcId="{475C485D-6287-4CE6-8F16-AC5F0FD1D9B5}" destId="{A46863A4-14EA-471C-BF69-6AC81A50AD1D}" srcOrd="1" destOrd="0" presId="urn:microsoft.com/office/officeart/2005/8/layout/orgChart1"/>
    <dgm:cxn modelId="{1987F74E-9453-4177-ABDA-8441BE3534F2}" type="presParOf" srcId="{475C485D-6287-4CE6-8F16-AC5F0FD1D9B5}" destId="{04FB3EE6-B3F1-40C8-B2B6-E45219126A8B}" srcOrd="2" destOrd="0" presId="urn:microsoft.com/office/officeart/2005/8/layout/orgChart1"/>
    <dgm:cxn modelId="{E64C7EA0-8BDE-4C8B-8911-345AC8A22A89}" type="presParOf" srcId="{5364D91E-1676-4DB4-8411-AE62BA2A348E}" destId="{F64AF19E-C256-4F57-A8B5-459F702BE98B}" srcOrd="4" destOrd="0" presId="urn:microsoft.com/office/officeart/2005/8/layout/orgChart1"/>
    <dgm:cxn modelId="{125B7160-D7FA-4548-93C3-5A703C3BA909}" type="presParOf" srcId="{5364D91E-1676-4DB4-8411-AE62BA2A348E}" destId="{8B1B3E97-BE99-4DD5-9F2A-10B5926E4BD2}" srcOrd="5" destOrd="0" presId="urn:microsoft.com/office/officeart/2005/8/layout/orgChart1"/>
    <dgm:cxn modelId="{BA53C1BC-70C9-4E2E-80E8-DB4A401EF4B5}" type="presParOf" srcId="{8B1B3E97-BE99-4DD5-9F2A-10B5926E4BD2}" destId="{16CE09CB-6931-4EF4-AD98-2442D799E7C3}" srcOrd="0" destOrd="0" presId="urn:microsoft.com/office/officeart/2005/8/layout/orgChart1"/>
    <dgm:cxn modelId="{3A56EC31-B978-4317-BCF4-E19A2A9F0F90}" type="presParOf" srcId="{16CE09CB-6931-4EF4-AD98-2442D799E7C3}" destId="{8A6930EF-90DB-4940-A19C-CD6230E2D2A7}" srcOrd="0" destOrd="0" presId="urn:microsoft.com/office/officeart/2005/8/layout/orgChart1"/>
    <dgm:cxn modelId="{935826C9-0F85-417F-889F-F3AF920E9A91}" type="presParOf" srcId="{16CE09CB-6931-4EF4-AD98-2442D799E7C3}" destId="{DFFB9FAA-3634-477F-BC70-7D518B64E089}" srcOrd="1" destOrd="0" presId="urn:microsoft.com/office/officeart/2005/8/layout/orgChart1"/>
    <dgm:cxn modelId="{033FCBAC-A238-4272-939B-C3DB6C1E7F68}" type="presParOf" srcId="{8B1B3E97-BE99-4DD5-9F2A-10B5926E4BD2}" destId="{2A23A1BF-92BE-4796-ABDA-F333EA8447A1}" srcOrd="1" destOrd="0" presId="urn:microsoft.com/office/officeart/2005/8/layout/orgChart1"/>
    <dgm:cxn modelId="{8AE0885B-CF91-446E-B4EB-0CF7050C918A}" type="presParOf" srcId="{8B1B3E97-BE99-4DD5-9F2A-10B5926E4BD2}" destId="{D28F1385-5FB5-43E0-92EC-746C532787F6}" srcOrd="2" destOrd="0" presId="urn:microsoft.com/office/officeart/2005/8/layout/orgChart1"/>
    <dgm:cxn modelId="{E30D5F01-FB8D-480F-BC3B-5C7F77ACEDBC}" type="presParOf" srcId="{C089EDE7-2933-4D17-8D9C-8BC4B1E06E5A}" destId="{2B86686A-D6CF-4C15-A2B5-84781DD78B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918E75-364D-4353-9E67-49DEE87C8BC8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7B87D3E9-B724-446C-8B62-6174429D93BF}">
      <dgm:prSet phldrT="[Text]" custT="1"/>
      <dgm:spPr/>
      <dgm:t>
        <a:bodyPr/>
        <a:lstStyle/>
        <a:p>
          <a:pPr rtl="1"/>
          <a:r>
            <a:rPr lang="fa-IR" sz="2800" dirty="0" smtClean="0">
              <a:cs typeface="B Nazanin" pitchFamily="2" charset="-78"/>
            </a:rPr>
            <a:t>پروژه مسکن مهر هشتگرد</a:t>
          </a:r>
          <a:endParaRPr lang="fa-IR" sz="2800" dirty="0">
            <a:cs typeface="B Nazanin" pitchFamily="2" charset="-78"/>
          </a:endParaRPr>
        </a:p>
      </dgm:t>
    </dgm:pt>
    <dgm:pt modelId="{61881413-1F94-4F7F-9EF9-FA806A198E70}" type="parTrans" cxnId="{4737A90E-0725-4FD5-A98F-37E34F715DA7}">
      <dgm:prSet/>
      <dgm:spPr/>
      <dgm:t>
        <a:bodyPr/>
        <a:lstStyle/>
        <a:p>
          <a:pPr rtl="1"/>
          <a:endParaRPr lang="fa-IR"/>
        </a:p>
      </dgm:t>
    </dgm:pt>
    <dgm:pt modelId="{5766CD18-9038-4455-A585-3CDE8AB1ACB5}" type="sibTrans" cxnId="{4737A90E-0725-4FD5-A98F-37E34F715DA7}">
      <dgm:prSet/>
      <dgm:spPr/>
      <dgm:t>
        <a:bodyPr/>
        <a:lstStyle/>
        <a:p>
          <a:pPr rtl="1"/>
          <a:endParaRPr lang="fa-IR"/>
        </a:p>
      </dgm:t>
    </dgm:pt>
    <dgm:pt modelId="{46148A96-FF5B-42C8-8242-B65B1C281FFA}">
      <dgm:prSet phldrT="[Text]" custT="1"/>
      <dgm:spPr/>
      <dgm:t>
        <a:bodyPr/>
        <a:lstStyle/>
        <a:p>
          <a:pPr rtl="1"/>
          <a:r>
            <a:rPr lang="fa-IR" sz="2800" dirty="0" smtClean="0">
              <a:cs typeface="B Nazanin" pitchFamily="2" charset="-78"/>
            </a:rPr>
            <a:t>بلوک 1-50</a:t>
          </a:r>
          <a:endParaRPr lang="fa-IR" sz="2800" dirty="0">
            <a:cs typeface="B Nazanin" pitchFamily="2" charset="-78"/>
          </a:endParaRPr>
        </a:p>
      </dgm:t>
    </dgm:pt>
    <dgm:pt modelId="{D55FB057-58F1-467B-A731-D2D5203C5D11}" type="parTrans" cxnId="{A9A45834-1936-4580-B036-83F32EBDABD1}">
      <dgm:prSet/>
      <dgm:spPr/>
      <dgm:t>
        <a:bodyPr/>
        <a:lstStyle/>
        <a:p>
          <a:pPr rtl="1"/>
          <a:endParaRPr lang="fa-IR" sz="1200">
            <a:cs typeface="B Nazanin" pitchFamily="2" charset="-78"/>
          </a:endParaRPr>
        </a:p>
      </dgm:t>
    </dgm:pt>
    <dgm:pt modelId="{724C7C57-42BB-4C63-BCAF-03784F4B9A62}" type="sibTrans" cxnId="{A9A45834-1936-4580-B036-83F32EBDABD1}">
      <dgm:prSet/>
      <dgm:spPr/>
      <dgm:t>
        <a:bodyPr/>
        <a:lstStyle/>
        <a:p>
          <a:pPr rtl="1"/>
          <a:endParaRPr lang="fa-IR"/>
        </a:p>
      </dgm:t>
    </dgm:pt>
    <dgm:pt modelId="{D25E9987-1822-4D85-85E9-682D8F8A2B0B}">
      <dgm:prSet phldrT="[Text]" custT="1"/>
      <dgm:spPr/>
      <dgm:t>
        <a:bodyPr/>
        <a:lstStyle/>
        <a:p>
          <a:pPr rtl="1"/>
          <a:r>
            <a:rPr lang="fa-IR" sz="2800" dirty="0" smtClean="0">
              <a:cs typeface="B Nazanin" pitchFamily="2" charset="-78"/>
            </a:rPr>
            <a:t>بلوک 51-100</a:t>
          </a:r>
          <a:endParaRPr lang="fa-IR" sz="2800" dirty="0">
            <a:cs typeface="B Nazanin" pitchFamily="2" charset="-78"/>
          </a:endParaRPr>
        </a:p>
      </dgm:t>
    </dgm:pt>
    <dgm:pt modelId="{A92116C3-A880-4BF8-BC97-829307D6C852}" type="parTrans" cxnId="{BB65C481-68C3-40BA-9095-77050F741752}">
      <dgm:prSet/>
      <dgm:spPr/>
      <dgm:t>
        <a:bodyPr/>
        <a:lstStyle/>
        <a:p>
          <a:pPr rtl="1"/>
          <a:endParaRPr lang="fa-IR" sz="1200">
            <a:cs typeface="B Nazanin" pitchFamily="2" charset="-78"/>
          </a:endParaRPr>
        </a:p>
      </dgm:t>
    </dgm:pt>
    <dgm:pt modelId="{B0DFB448-7184-497C-A113-9D86239A867E}" type="sibTrans" cxnId="{BB65C481-68C3-40BA-9095-77050F741752}">
      <dgm:prSet/>
      <dgm:spPr/>
      <dgm:t>
        <a:bodyPr/>
        <a:lstStyle/>
        <a:p>
          <a:pPr rtl="1"/>
          <a:endParaRPr lang="fa-IR"/>
        </a:p>
      </dgm:t>
    </dgm:pt>
    <dgm:pt modelId="{02FFF6DF-9D89-46EB-99A2-3A9C2159A252}">
      <dgm:prSet phldrT="[Text]" custT="1"/>
      <dgm:spPr/>
      <dgm:t>
        <a:bodyPr/>
        <a:lstStyle/>
        <a:p>
          <a:pPr rtl="1"/>
          <a:r>
            <a:rPr lang="fa-IR" sz="2800" dirty="0" smtClean="0">
              <a:cs typeface="B Nazanin" pitchFamily="2" charset="-78"/>
            </a:rPr>
            <a:t>بلوک 101-150</a:t>
          </a:r>
          <a:endParaRPr lang="fa-IR" sz="2800" dirty="0">
            <a:cs typeface="B Nazanin" pitchFamily="2" charset="-78"/>
          </a:endParaRPr>
        </a:p>
      </dgm:t>
    </dgm:pt>
    <dgm:pt modelId="{AC32FA88-2520-4527-B5E6-6379793D62E0}" type="parTrans" cxnId="{D0AE00EC-6294-4879-9766-BCB583E46A3B}">
      <dgm:prSet/>
      <dgm:spPr/>
      <dgm:t>
        <a:bodyPr/>
        <a:lstStyle/>
        <a:p>
          <a:pPr rtl="1"/>
          <a:endParaRPr lang="fa-IR" sz="1200">
            <a:cs typeface="B Nazanin" pitchFamily="2" charset="-78"/>
          </a:endParaRPr>
        </a:p>
      </dgm:t>
    </dgm:pt>
    <dgm:pt modelId="{D125B8F4-B2B1-4B9F-8D4C-2981281A8B8E}" type="sibTrans" cxnId="{D0AE00EC-6294-4879-9766-BCB583E46A3B}">
      <dgm:prSet/>
      <dgm:spPr/>
      <dgm:t>
        <a:bodyPr/>
        <a:lstStyle/>
        <a:p>
          <a:pPr rtl="1"/>
          <a:endParaRPr lang="fa-IR"/>
        </a:p>
      </dgm:t>
    </dgm:pt>
    <dgm:pt modelId="{5ADD9390-06B2-4490-8928-C176A9E972F3}" type="asst">
      <dgm:prSet custT="1"/>
      <dgm:spPr/>
      <dgm:t>
        <a:bodyPr/>
        <a:lstStyle/>
        <a:p>
          <a:pPr rtl="1"/>
          <a:r>
            <a:rPr lang="fa-IR" sz="2800" dirty="0" smtClean="0">
              <a:cs typeface="B Nazanin" pitchFamily="2" charset="-78"/>
            </a:rPr>
            <a:t>طراحی</a:t>
          </a:r>
          <a:endParaRPr lang="fa-IR" sz="2800" dirty="0">
            <a:cs typeface="B Nazanin" pitchFamily="2" charset="-78"/>
          </a:endParaRPr>
        </a:p>
      </dgm:t>
    </dgm:pt>
    <dgm:pt modelId="{87896F0D-8063-4734-87F8-CFED89E3FF23}" type="parTrans" cxnId="{4EA3A403-ABDF-43C0-936B-91E620A29F8F}">
      <dgm:prSet/>
      <dgm:spPr/>
      <dgm:t>
        <a:bodyPr/>
        <a:lstStyle/>
        <a:p>
          <a:pPr rtl="1"/>
          <a:endParaRPr lang="fa-IR" sz="1200">
            <a:cs typeface="B Nazanin" pitchFamily="2" charset="-78"/>
          </a:endParaRPr>
        </a:p>
      </dgm:t>
    </dgm:pt>
    <dgm:pt modelId="{2F209AA0-4F5A-434F-9563-C1EA0D9A6414}" type="sibTrans" cxnId="{4EA3A403-ABDF-43C0-936B-91E620A29F8F}">
      <dgm:prSet/>
      <dgm:spPr/>
      <dgm:t>
        <a:bodyPr/>
        <a:lstStyle/>
        <a:p>
          <a:pPr rtl="1"/>
          <a:endParaRPr lang="fa-IR"/>
        </a:p>
      </dgm:t>
    </dgm:pt>
    <dgm:pt modelId="{5BC95867-186D-4826-A560-B0B214713593}" type="pres">
      <dgm:prSet presAssocID="{B7918E75-364D-4353-9E67-49DEE87C8B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5F318B0-4BA5-4690-9101-C259F4A238F1}" type="pres">
      <dgm:prSet presAssocID="{7B87D3E9-B724-446C-8B62-6174429D93BF}" presName="hierRoot1" presStyleCnt="0">
        <dgm:presLayoutVars>
          <dgm:hierBranch val="init"/>
        </dgm:presLayoutVars>
      </dgm:prSet>
      <dgm:spPr/>
    </dgm:pt>
    <dgm:pt modelId="{AD8D84CB-F74E-4629-9F2A-17B997F48D85}" type="pres">
      <dgm:prSet presAssocID="{7B87D3E9-B724-446C-8B62-6174429D93BF}" presName="rootComposite1" presStyleCnt="0"/>
      <dgm:spPr/>
    </dgm:pt>
    <dgm:pt modelId="{BC5BA51C-CF5A-49BB-BDB9-D670E3D15076}" type="pres">
      <dgm:prSet presAssocID="{7B87D3E9-B724-446C-8B62-6174429D93B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CB8666E7-1121-41B3-8F7E-29650E590E49}" type="pres">
      <dgm:prSet presAssocID="{7B87D3E9-B724-446C-8B62-6174429D93B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8CA2470-DBAC-4B58-95C8-A36FE0DC0EF5}" type="pres">
      <dgm:prSet presAssocID="{7B87D3E9-B724-446C-8B62-6174429D93BF}" presName="hierChild2" presStyleCnt="0"/>
      <dgm:spPr/>
    </dgm:pt>
    <dgm:pt modelId="{9D1119E2-318F-429A-B69C-C0C063381BA9}" type="pres">
      <dgm:prSet presAssocID="{D55FB057-58F1-467B-A731-D2D5203C5D11}" presName="Name37" presStyleLbl="parChTrans1D2" presStyleIdx="0" presStyleCnt="4"/>
      <dgm:spPr/>
      <dgm:t>
        <a:bodyPr/>
        <a:lstStyle/>
        <a:p>
          <a:endParaRPr lang="en-US"/>
        </a:p>
      </dgm:t>
    </dgm:pt>
    <dgm:pt modelId="{FD85019B-6B1A-45D1-907E-FD8C7EEE03F8}" type="pres">
      <dgm:prSet presAssocID="{46148A96-FF5B-42C8-8242-B65B1C281FFA}" presName="hierRoot2" presStyleCnt="0">
        <dgm:presLayoutVars>
          <dgm:hierBranch val="init"/>
        </dgm:presLayoutVars>
      </dgm:prSet>
      <dgm:spPr/>
    </dgm:pt>
    <dgm:pt modelId="{EC77AD73-8FB2-4D87-942B-468C5014CDAE}" type="pres">
      <dgm:prSet presAssocID="{46148A96-FF5B-42C8-8242-B65B1C281FFA}" presName="rootComposite" presStyleCnt="0"/>
      <dgm:spPr/>
    </dgm:pt>
    <dgm:pt modelId="{BE800F25-2B92-4395-B2D5-4A47FEC23101}" type="pres">
      <dgm:prSet presAssocID="{46148A96-FF5B-42C8-8242-B65B1C281FF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10EAC5-9BEF-4152-BAE8-5FA096E01CA9}" type="pres">
      <dgm:prSet presAssocID="{46148A96-FF5B-42C8-8242-B65B1C281FFA}" presName="rootConnector" presStyleLbl="node2" presStyleIdx="0" presStyleCnt="3"/>
      <dgm:spPr/>
      <dgm:t>
        <a:bodyPr/>
        <a:lstStyle/>
        <a:p>
          <a:endParaRPr lang="en-US"/>
        </a:p>
      </dgm:t>
    </dgm:pt>
    <dgm:pt modelId="{4DE53D1D-83DD-420C-8FEB-53B6C711CADE}" type="pres">
      <dgm:prSet presAssocID="{46148A96-FF5B-42C8-8242-B65B1C281FFA}" presName="hierChild4" presStyleCnt="0"/>
      <dgm:spPr/>
    </dgm:pt>
    <dgm:pt modelId="{DB135185-61BF-4F9D-B893-5704DBCF4C5E}" type="pres">
      <dgm:prSet presAssocID="{46148A96-FF5B-42C8-8242-B65B1C281FFA}" presName="hierChild5" presStyleCnt="0"/>
      <dgm:spPr/>
    </dgm:pt>
    <dgm:pt modelId="{955BABAF-940F-4B9D-AFED-941873A75FC5}" type="pres">
      <dgm:prSet presAssocID="{A92116C3-A880-4BF8-BC97-829307D6C852}" presName="Name37" presStyleLbl="parChTrans1D2" presStyleIdx="1" presStyleCnt="4"/>
      <dgm:spPr/>
      <dgm:t>
        <a:bodyPr/>
        <a:lstStyle/>
        <a:p>
          <a:endParaRPr lang="en-US"/>
        </a:p>
      </dgm:t>
    </dgm:pt>
    <dgm:pt modelId="{AC6097B5-907F-45BB-B7D2-E6F6DD3F6242}" type="pres">
      <dgm:prSet presAssocID="{D25E9987-1822-4D85-85E9-682D8F8A2B0B}" presName="hierRoot2" presStyleCnt="0">
        <dgm:presLayoutVars>
          <dgm:hierBranch val="init"/>
        </dgm:presLayoutVars>
      </dgm:prSet>
      <dgm:spPr/>
    </dgm:pt>
    <dgm:pt modelId="{4172BB9D-C938-454C-8518-F63BA87B482E}" type="pres">
      <dgm:prSet presAssocID="{D25E9987-1822-4D85-85E9-682D8F8A2B0B}" presName="rootComposite" presStyleCnt="0"/>
      <dgm:spPr/>
    </dgm:pt>
    <dgm:pt modelId="{4EDBE381-1F46-475E-A52F-137ED512FA5B}" type="pres">
      <dgm:prSet presAssocID="{D25E9987-1822-4D85-85E9-682D8F8A2B0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19B035-889E-4EDE-B773-6E087164D564}" type="pres">
      <dgm:prSet presAssocID="{D25E9987-1822-4D85-85E9-682D8F8A2B0B}" presName="rootConnector" presStyleLbl="node2" presStyleIdx="1" presStyleCnt="3"/>
      <dgm:spPr/>
      <dgm:t>
        <a:bodyPr/>
        <a:lstStyle/>
        <a:p>
          <a:endParaRPr lang="en-US"/>
        </a:p>
      </dgm:t>
    </dgm:pt>
    <dgm:pt modelId="{83422FD4-3BCA-4DDB-BE4E-48C1235CE4EE}" type="pres">
      <dgm:prSet presAssocID="{D25E9987-1822-4D85-85E9-682D8F8A2B0B}" presName="hierChild4" presStyleCnt="0"/>
      <dgm:spPr/>
    </dgm:pt>
    <dgm:pt modelId="{EF3CB5A6-E32D-4C70-B7DC-C56357735453}" type="pres">
      <dgm:prSet presAssocID="{D25E9987-1822-4D85-85E9-682D8F8A2B0B}" presName="hierChild5" presStyleCnt="0"/>
      <dgm:spPr/>
    </dgm:pt>
    <dgm:pt modelId="{8946452B-45E9-468D-A63E-27ACB9C6A4EA}" type="pres">
      <dgm:prSet presAssocID="{AC32FA88-2520-4527-B5E6-6379793D62E0}" presName="Name37" presStyleLbl="parChTrans1D2" presStyleIdx="2" presStyleCnt="4"/>
      <dgm:spPr/>
      <dgm:t>
        <a:bodyPr/>
        <a:lstStyle/>
        <a:p>
          <a:endParaRPr lang="en-US"/>
        </a:p>
      </dgm:t>
    </dgm:pt>
    <dgm:pt modelId="{DD2388A2-622F-461C-ADF8-E6543948AD60}" type="pres">
      <dgm:prSet presAssocID="{02FFF6DF-9D89-46EB-99A2-3A9C2159A252}" presName="hierRoot2" presStyleCnt="0">
        <dgm:presLayoutVars>
          <dgm:hierBranch val="init"/>
        </dgm:presLayoutVars>
      </dgm:prSet>
      <dgm:spPr/>
    </dgm:pt>
    <dgm:pt modelId="{F0BE1926-BC65-4D92-A61F-24DE4CCCF6E1}" type="pres">
      <dgm:prSet presAssocID="{02FFF6DF-9D89-46EB-99A2-3A9C2159A252}" presName="rootComposite" presStyleCnt="0"/>
      <dgm:spPr/>
    </dgm:pt>
    <dgm:pt modelId="{9C7F4C7B-8071-4ABE-8BB0-97F7F25B0BEB}" type="pres">
      <dgm:prSet presAssocID="{02FFF6DF-9D89-46EB-99A2-3A9C2159A25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655E52-5EE6-4025-B510-4523AA4CCFF6}" type="pres">
      <dgm:prSet presAssocID="{02FFF6DF-9D89-46EB-99A2-3A9C2159A252}" presName="rootConnector" presStyleLbl="node2" presStyleIdx="2" presStyleCnt="3"/>
      <dgm:spPr/>
      <dgm:t>
        <a:bodyPr/>
        <a:lstStyle/>
        <a:p>
          <a:endParaRPr lang="en-US"/>
        </a:p>
      </dgm:t>
    </dgm:pt>
    <dgm:pt modelId="{E5A29D9E-9A15-4B3B-8597-51B7D2784701}" type="pres">
      <dgm:prSet presAssocID="{02FFF6DF-9D89-46EB-99A2-3A9C2159A252}" presName="hierChild4" presStyleCnt="0"/>
      <dgm:spPr/>
    </dgm:pt>
    <dgm:pt modelId="{EAA07771-35C0-47BB-82D2-A84873E6EFAB}" type="pres">
      <dgm:prSet presAssocID="{02FFF6DF-9D89-46EB-99A2-3A9C2159A252}" presName="hierChild5" presStyleCnt="0"/>
      <dgm:spPr/>
    </dgm:pt>
    <dgm:pt modelId="{553AF0B4-2008-43D7-8E82-CD1902866794}" type="pres">
      <dgm:prSet presAssocID="{7B87D3E9-B724-446C-8B62-6174429D93BF}" presName="hierChild3" presStyleCnt="0"/>
      <dgm:spPr/>
    </dgm:pt>
    <dgm:pt modelId="{F81FB521-365A-4AE3-9D0B-E21EB98F6C74}" type="pres">
      <dgm:prSet presAssocID="{87896F0D-8063-4734-87F8-CFED89E3FF23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05BC868C-8647-4DE0-B76B-0DE166873587}" type="pres">
      <dgm:prSet presAssocID="{5ADD9390-06B2-4490-8928-C176A9E972F3}" presName="hierRoot3" presStyleCnt="0">
        <dgm:presLayoutVars>
          <dgm:hierBranch val="init"/>
        </dgm:presLayoutVars>
      </dgm:prSet>
      <dgm:spPr/>
    </dgm:pt>
    <dgm:pt modelId="{D243B621-E9E8-4756-8136-04101FDFFB68}" type="pres">
      <dgm:prSet presAssocID="{5ADD9390-06B2-4490-8928-C176A9E972F3}" presName="rootComposite3" presStyleCnt="0"/>
      <dgm:spPr/>
    </dgm:pt>
    <dgm:pt modelId="{CCC28C7D-30DF-471A-AFAF-34DBCE61CEF4}" type="pres">
      <dgm:prSet presAssocID="{5ADD9390-06B2-4490-8928-C176A9E972F3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7446CF-4C18-4F03-9945-B8D1D355E8AF}" type="pres">
      <dgm:prSet presAssocID="{5ADD9390-06B2-4490-8928-C176A9E972F3}" presName="rootConnector3" presStyleLbl="asst1" presStyleIdx="0" presStyleCnt="1"/>
      <dgm:spPr/>
      <dgm:t>
        <a:bodyPr/>
        <a:lstStyle/>
        <a:p>
          <a:endParaRPr lang="en-US"/>
        </a:p>
      </dgm:t>
    </dgm:pt>
    <dgm:pt modelId="{2ECBF476-F3D6-44A5-AEC7-B5FB87C3BE35}" type="pres">
      <dgm:prSet presAssocID="{5ADD9390-06B2-4490-8928-C176A9E972F3}" presName="hierChild6" presStyleCnt="0"/>
      <dgm:spPr/>
    </dgm:pt>
    <dgm:pt modelId="{DBC43785-049C-4759-8DA0-1CDB22E7B62E}" type="pres">
      <dgm:prSet presAssocID="{5ADD9390-06B2-4490-8928-C176A9E972F3}" presName="hierChild7" presStyleCnt="0"/>
      <dgm:spPr/>
    </dgm:pt>
  </dgm:ptLst>
  <dgm:cxnLst>
    <dgm:cxn modelId="{A9A45834-1936-4580-B036-83F32EBDABD1}" srcId="{7B87D3E9-B724-446C-8B62-6174429D93BF}" destId="{46148A96-FF5B-42C8-8242-B65B1C281FFA}" srcOrd="0" destOrd="0" parTransId="{D55FB057-58F1-467B-A731-D2D5203C5D11}" sibTransId="{724C7C57-42BB-4C63-BCAF-03784F4B9A62}"/>
    <dgm:cxn modelId="{93AADDCE-9895-4CB0-9A17-A3C22AB6C920}" type="presOf" srcId="{D55FB057-58F1-467B-A731-D2D5203C5D11}" destId="{9D1119E2-318F-429A-B69C-C0C063381BA9}" srcOrd="0" destOrd="0" presId="urn:microsoft.com/office/officeart/2005/8/layout/orgChart1"/>
    <dgm:cxn modelId="{70ADD62D-1383-4B3B-BDFE-33C705C2F48A}" type="presOf" srcId="{87896F0D-8063-4734-87F8-CFED89E3FF23}" destId="{F81FB521-365A-4AE3-9D0B-E21EB98F6C74}" srcOrd="0" destOrd="0" presId="urn:microsoft.com/office/officeart/2005/8/layout/orgChart1"/>
    <dgm:cxn modelId="{B77844EF-7480-4856-8601-EC0A55686BDD}" type="presOf" srcId="{D25E9987-1822-4D85-85E9-682D8F8A2B0B}" destId="{4EDBE381-1F46-475E-A52F-137ED512FA5B}" srcOrd="0" destOrd="0" presId="urn:microsoft.com/office/officeart/2005/8/layout/orgChart1"/>
    <dgm:cxn modelId="{538C2A02-0E17-4CAE-AEAC-6C9CDD99A989}" type="presOf" srcId="{7B87D3E9-B724-446C-8B62-6174429D93BF}" destId="{CB8666E7-1121-41B3-8F7E-29650E590E49}" srcOrd="1" destOrd="0" presId="urn:microsoft.com/office/officeart/2005/8/layout/orgChart1"/>
    <dgm:cxn modelId="{1020326C-4FBC-4D66-A8D4-091A49916538}" type="presOf" srcId="{B7918E75-364D-4353-9E67-49DEE87C8BC8}" destId="{5BC95867-186D-4826-A560-B0B214713593}" srcOrd="0" destOrd="0" presId="urn:microsoft.com/office/officeart/2005/8/layout/orgChart1"/>
    <dgm:cxn modelId="{28802B95-5A81-4E25-A403-09D3DCDBC258}" type="presOf" srcId="{5ADD9390-06B2-4490-8928-C176A9E972F3}" destId="{CCC28C7D-30DF-471A-AFAF-34DBCE61CEF4}" srcOrd="0" destOrd="0" presId="urn:microsoft.com/office/officeart/2005/8/layout/orgChart1"/>
    <dgm:cxn modelId="{B9132BB2-0108-49BC-9D9A-9E50A96A2D98}" type="presOf" srcId="{7B87D3E9-B724-446C-8B62-6174429D93BF}" destId="{BC5BA51C-CF5A-49BB-BDB9-D670E3D15076}" srcOrd="0" destOrd="0" presId="urn:microsoft.com/office/officeart/2005/8/layout/orgChart1"/>
    <dgm:cxn modelId="{BB65C481-68C3-40BA-9095-77050F741752}" srcId="{7B87D3E9-B724-446C-8B62-6174429D93BF}" destId="{D25E9987-1822-4D85-85E9-682D8F8A2B0B}" srcOrd="1" destOrd="0" parTransId="{A92116C3-A880-4BF8-BC97-829307D6C852}" sibTransId="{B0DFB448-7184-497C-A113-9D86239A867E}"/>
    <dgm:cxn modelId="{D0AE00EC-6294-4879-9766-BCB583E46A3B}" srcId="{7B87D3E9-B724-446C-8B62-6174429D93BF}" destId="{02FFF6DF-9D89-46EB-99A2-3A9C2159A252}" srcOrd="2" destOrd="0" parTransId="{AC32FA88-2520-4527-B5E6-6379793D62E0}" sibTransId="{D125B8F4-B2B1-4B9F-8D4C-2981281A8B8E}"/>
    <dgm:cxn modelId="{29EB8E9C-94F9-4DE5-ABF5-A85E20B56A48}" type="presOf" srcId="{46148A96-FF5B-42C8-8242-B65B1C281FFA}" destId="{BE800F25-2B92-4395-B2D5-4A47FEC23101}" srcOrd="0" destOrd="0" presId="urn:microsoft.com/office/officeart/2005/8/layout/orgChart1"/>
    <dgm:cxn modelId="{2240611D-B8F9-4860-A7B7-7C439801361E}" type="presOf" srcId="{5ADD9390-06B2-4490-8928-C176A9E972F3}" destId="{297446CF-4C18-4F03-9945-B8D1D355E8AF}" srcOrd="1" destOrd="0" presId="urn:microsoft.com/office/officeart/2005/8/layout/orgChart1"/>
    <dgm:cxn modelId="{8D7F7C48-3592-4F53-9D88-69C9B8DE7E1C}" type="presOf" srcId="{AC32FA88-2520-4527-B5E6-6379793D62E0}" destId="{8946452B-45E9-468D-A63E-27ACB9C6A4EA}" srcOrd="0" destOrd="0" presId="urn:microsoft.com/office/officeart/2005/8/layout/orgChart1"/>
    <dgm:cxn modelId="{9256EB67-F611-47B4-AB4F-06BCC5192248}" type="presOf" srcId="{46148A96-FF5B-42C8-8242-B65B1C281FFA}" destId="{A110EAC5-9BEF-4152-BAE8-5FA096E01CA9}" srcOrd="1" destOrd="0" presId="urn:microsoft.com/office/officeart/2005/8/layout/orgChart1"/>
    <dgm:cxn modelId="{8FAA4969-4125-44BA-A595-F09FA4BAE64D}" type="presOf" srcId="{02FFF6DF-9D89-46EB-99A2-3A9C2159A252}" destId="{9C7F4C7B-8071-4ABE-8BB0-97F7F25B0BEB}" srcOrd="0" destOrd="0" presId="urn:microsoft.com/office/officeart/2005/8/layout/orgChart1"/>
    <dgm:cxn modelId="{75760ADF-A118-4A61-BDAD-0EB9BAE6645D}" type="presOf" srcId="{D25E9987-1822-4D85-85E9-682D8F8A2B0B}" destId="{A919B035-889E-4EDE-B773-6E087164D564}" srcOrd="1" destOrd="0" presId="urn:microsoft.com/office/officeart/2005/8/layout/orgChart1"/>
    <dgm:cxn modelId="{4A3220D0-DBFE-4807-BC58-3047EAFC72FD}" type="presOf" srcId="{A92116C3-A880-4BF8-BC97-829307D6C852}" destId="{955BABAF-940F-4B9D-AFED-941873A75FC5}" srcOrd="0" destOrd="0" presId="urn:microsoft.com/office/officeart/2005/8/layout/orgChart1"/>
    <dgm:cxn modelId="{4737A90E-0725-4FD5-A98F-37E34F715DA7}" srcId="{B7918E75-364D-4353-9E67-49DEE87C8BC8}" destId="{7B87D3E9-B724-446C-8B62-6174429D93BF}" srcOrd="0" destOrd="0" parTransId="{61881413-1F94-4F7F-9EF9-FA806A198E70}" sibTransId="{5766CD18-9038-4455-A585-3CDE8AB1ACB5}"/>
    <dgm:cxn modelId="{357391D5-3177-469E-895E-34F6CDB89EAA}" type="presOf" srcId="{02FFF6DF-9D89-46EB-99A2-3A9C2159A252}" destId="{EB655E52-5EE6-4025-B510-4523AA4CCFF6}" srcOrd="1" destOrd="0" presId="urn:microsoft.com/office/officeart/2005/8/layout/orgChart1"/>
    <dgm:cxn modelId="{4EA3A403-ABDF-43C0-936B-91E620A29F8F}" srcId="{7B87D3E9-B724-446C-8B62-6174429D93BF}" destId="{5ADD9390-06B2-4490-8928-C176A9E972F3}" srcOrd="3" destOrd="0" parTransId="{87896F0D-8063-4734-87F8-CFED89E3FF23}" sibTransId="{2F209AA0-4F5A-434F-9563-C1EA0D9A6414}"/>
    <dgm:cxn modelId="{B2065B6D-F8BB-4E96-A0E3-DB172B84D5A4}" type="presParOf" srcId="{5BC95867-186D-4826-A560-B0B214713593}" destId="{A5F318B0-4BA5-4690-9101-C259F4A238F1}" srcOrd="0" destOrd="0" presId="urn:microsoft.com/office/officeart/2005/8/layout/orgChart1"/>
    <dgm:cxn modelId="{714E4605-601E-4D97-9131-09560214CBC0}" type="presParOf" srcId="{A5F318B0-4BA5-4690-9101-C259F4A238F1}" destId="{AD8D84CB-F74E-4629-9F2A-17B997F48D85}" srcOrd="0" destOrd="0" presId="urn:microsoft.com/office/officeart/2005/8/layout/orgChart1"/>
    <dgm:cxn modelId="{D6A83D32-CEAF-48DE-82E5-C2B1A253521B}" type="presParOf" srcId="{AD8D84CB-F74E-4629-9F2A-17B997F48D85}" destId="{BC5BA51C-CF5A-49BB-BDB9-D670E3D15076}" srcOrd="0" destOrd="0" presId="urn:microsoft.com/office/officeart/2005/8/layout/orgChart1"/>
    <dgm:cxn modelId="{9CE24034-EF64-4BAA-9063-14F20EE33A3F}" type="presParOf" srcId="{AD8D84CB-F74E-4629-9F2A-17B997F48D85}" destId="{CB8666E7-1121-41B3-8F7E-29650E590E49}" srcOrd="1" destOrd="0" presId="urn:microsoft.com/office/officeart/2005/8/layout/orgChart1"/>
    <dgm:cxn modelId="{6DC2A312-F412-4910-8B50-80B6E05ADEC4}" type="presParOf" srcId="{A5F318B0-4BA5-4690-9101-C259F4A238F1}" destId="{58CA2470-DBAC-4B58-95C8-A36FE0DC0EF5}" srcOrd="1" destOrd="0" presId="urn:microsoft.com/office/officeart/2005/8/layout/orgChart1"/>
    <dgm:cxn modelId="{81C72EBC-04FC-4129-BA07-A23C464535EF}" type="presParOf" srcId="{58CA2470-DBAC-4B58-95C8-A36FE0DC0EF5}" destId="{9D1119E2-318F-429A-B69C-C0C063381BA9}" srcOrd="0" destOrd="0" presId="urn:microsoft.com/office/officeart/2005/8/layout/orgChart1"/>
    <dgm:cxn modelId="{C5F89336-520C-44F2-9949-56352CF3C947}" type="presParOf" srcId="{58CA2470-DBAC-4B58-95C8-A36FE0DC0EF5}" destId="{FD85019B-6B1A-45D1-907E-FD8C7EEE03F8}" srcOrd="1" destOrd="0" presId="urn:microsoft.com/office/officeart/2005/8/layout/orgChart1"/>
    <dgm:cxn modelId="{39ABBA88-6176-4955-9361-2633214327AC}" type="presParOf" srcId="{FD85019B-6B1A-45D1-907E-FD8C7EEE03F8}" destId="{EC77AD73-8FB2-4D87-942B-468C5014CDAE}" srcOrd="0" destOrd="0" presId="urn:microsoft.com/office/officeart/2005/8/layout/orgChart1"/>
    <dgm:cxn modelId="{2BB33C18-948C-4CB3-9325-566F9402C6BC}" type="presParOf" srcId="{EC77AD73-8FB2-4D87-942B-468C5014CDAE}" destId="{BE800F25-2B92-4395-B2D5-4A47FEC23101}" srcOrd="0" destOrd="0" presId="urn:microsoft.com/office/officeart/2005/8/layout/orgChart1"/>
    <dgm:cxn modelId="{7158E200-257E-4688-BF0B-F9ED3FB363BC}" type="presParOf" srcId="{EC77AD73-8FB2-4D87-942B-468C5014CDAE}" destId="{A110EAC5-9BEF-4152-BAE8-5FA096E01CA9}" srcOrd="1" destOrd="0" presId="urn:microsoft.com/office/officeart/2005/8/layout/orgChart1"/>
    <dgm:cxn modelId="{A38EC78F-3A48-4DCE-BB43-9AC491F59AD3}" type="presParOf" srcId="{FD85019B-6B1A-45D1-907E-FD8C7EEE03F8}" destId="{4DE53D1D-83DD-420C-8FEB-53B6C711CADE}" srcOrd="1" destOrd="0" presId="urn:microsoft.com/office/officeart/2005/8/layout/orgChart1"/>
    <dgm:cxn modelId="{2A5BCDAA-D86A-400F-98C0-F06450CEA491}" type="presParOf" srcId="{FD85019B-6B1A-45D1-907E-FD8C7EEE03F8}" destId="{DB135185-61BF-4F9D-B893-5704DBCF4C5E}" srcOrd="2" destOrd="0" presId="urn:microsoft.com/office/officeart/2005/8/layout/orgChart1"/>
    <dgm:cxn modelId="{FB25C9F3-995C-4699-A451-B728EEC42EB5}" type="presParOf" srcId="{58CA2470-DBAC-4B58-95C8-A36FE0DC0EF5}" destId="{955BABAF-940F-4B9D-AFED-941873A75FC5}" srcOrd="2" destOrd="0" presId="urn:microsoft.com/office/officeart/2005/8/layout/orgChart1"/>
    <dgm:cxn modelId="{82DE7AFA-7A17-4BFC-8155-4C4E7C4CAAFB}" type="presParOf" srcId="{58CA2470-DBAC-4B58-95C8-A36FE0DC0EF5}" destId="{AC6097B5-907F-45BB-B7D2-E6F6DD3F6242}" srcOrd="3" destOrd="0" presId="urn:microsoft.com/office/officeart/2005/8/layout/orgChart1"/>
    <dgm:cxn modelId="{9CC8C696-540D-469F-991F-7AAFD83B1D85}" type="presParOf" srcId="{AC6097B5-907F-45BB-B7D2-E6F6DD3F6242}" destId="{4172BB9D-C938-454C-8518-F63BA87B482E}" srcOrd="0" destOrd="0" presId="urn:microsoft.com/office/officeart/2005/8/layout/orgChart1"/>
    <dgm:cxn modelId="{D201F19A-15D0-4DDA-875F-A137D079B549}" type="presParOf" srcId="{4172BB9D-C938-454C-8518-F63BA87B482E}" destId="{4EDBE381-1F46-475E-A52F-137ED512FA5B}" srcOrd="0" destOrd="0" presId="urn:microsoft.com/office/officeart/2005/8/layout/orgChart1"/>
    <dgm:cxn modelId="{3D30E9EF-BC53-4AFE-BC13-5B1BBC22E8EA}" type="presParOf" srcId="{4172BB9D-C938-454C-8518-F63BA87B482E}" destId="{A919B035-889E-4EDE-B773-6E087164D564}" srcOrd="1" destOrd="0" presId="urn:microsoft.com/office/officeart/2005/8/layout/orgChart1"/>
    <dgm:cxn modelId="{C34F61CF-5B5B-4948-A4F2-6CD44850CFFE}" type="presParOf" srcId="{AC6097B5-907F-45BB-B7D2-E6F6DD3F6242}" destId="{83422FD4-3BCA-4DDB-BE4E-48C1235CE4EE}" srcOrd="1" destOrd="0" presId="urn:microsoft.com/office/officeart/2005/8/layout/orgChart1"/>
    <dgm:cxn modelId="{6314459A-1692-41A5-B5AE-7691D82D77FB}" type="presParOf" srcId="{AC6097B5-907F-45BB-B7D2-E6F6DD3F6242}" destId="{EF3CB5A6-E32D-4C70-B7DC-C56357735453}" srcOrd="2" destOrd="0" presId="urn:microsoft.com/office/officeart/2005/8/layout/orgChart1"/>
    <dgm:cxn modelId="{8B09A93B-7A21-4A61-8B77-5F9A0DF5B8F7}" type="presParOf" srcId="{58CA2470-DBAC-4B58-95C8-A36FE0DC0EF5}" destId="{8946452B-45E9-468D-A63E-27ACB9C6A4EA}" srcOrd="4" destOrd="0" presId="urn:microsoft.com/office/officeart/2005/8/layout/orgChart1"/>
    <dgm:cxn modelId="{F456FACE-DE7A-4A36-887B-1584BF4023FD}" type="presParOf" srcId="{58CA2470-DBAC-4B58-95C8-A36FE0DC0EF5}" destId="{DD2388A2-622F-461C-ADF8-E6543948AD60}" srcOrd="5" destOrd="0" presId="urn:microsoft.com/office/officeart/2005/8/layout/orgChart1"/>
    <dgm:cxn modelId="{52D8B301-B4EF-4289-95E3-5EAF549B6FED}" type="presParOf" srcId="{DD2388A2-622F-461C-ADF8-E6543948AD60}" destId="{F0BE1926-BC65-4D92-A61F-24DE4CCCF6E1}" srcOrd="0" destOrd="0" presId="urn:microsoft.com/office/officeart/2005/8/layout/orgChart1"/>
    <dgm:cxn modelId="{EBDCA4A4-4B60-488A-8187-41DE382DAF9F}" type="presParOf" srcId="{F0BE1926-BC65-4D92-A61F-24DE4CCCF6E1}" destId="{9C7F4C7B-8071-4ABE-8BB0-97F7F25B0BEB}" srcOrd="0" destOrd="0" presId="urn:microsoft.com/office/officeart/2005/8/layout/orgChart1"/>
    <dgm:cxn modelId="{960C9C19-BC84-4872-9468-6AFB68D59E5E}" type="presParOf" srcId="{F0BE1926-BC65-4D92-A61F-24DE4CCCF6E1}" destId="{EB655E52-5EE6-4025-B510-4523AA4CCFF6}" srcOrd="1" destOrd="0" presId="urn:microsoft.com/office/officeart/2005/8/layout/orgChart1"/>
    <dgm:cxn modelId="{3D1FDBC5-3958-4C59-8B10-0FB2515C5656}" type="presParOf" srcId="{DD2388A2-622F-461C-ADF8-E6543948AD60}" destId="{E5A29D9E-9A15-4B3B-8597-51B7D2784701}" srcOrd="1" destOrd="0" presId="urn:microsoft.com/office/officeart/2005/8/layout/orgChart1"/>
    <dgm:cxn modelId="{8529CDC1-9733-4B5B-B03F-1424F23E68D7}" type="presParOf" srcId="{DD2388A2-622F-461C-ADF8-E6543948AD60}" destId="{EAA07771-35C0-47BB-82D2-A84873E6EFAB}" srcOrd="2" destOrd="0" presId="urn:microsoft.com/office/officeart/2005/8/layout/orgChart1"/>
    <dgm:cxn modelId="{19F8C095-B281-47DE-AC0A-4E5AA468C015}" type="presParOf" srcId="{A5F318B0-4BA5-4690-9101-C259F4A238F1}" destId="{553AF0B4-2008-43D7-8E82-CD1902866794}" srcOrd="2" destOrd="0" presId="urn:microsoft.com/office/officeart/2005/8/layout/orgChart1"/>
    <dgm:cxn modelId="{1A33FC31-1EAC-4BF0-855D-80365A00BBE4}" type="presParOf" srcId="{553AF0B4-2008-43D7-8E82-CD1902866794}" destId="{F81FB521-365A-4AE3-9D0B-E21EB98F6C74}" srcOrd="0" destOrd="0" presId="urn:microsoft.com/office/officeart/2005/8/layout/orgChart1"/>
    <dgm:cxn modelId="{A09CF9BA-AA46-4505-BA4D-F236BAD6A019}" type="presParOf" srcId="{553AF0B4-2008-43D7-8E82-CD1902866794}" destId="{05BC868C-8647-4DE0-B76B-0DE166873587}" srcOrd="1" destOrd="0" presId="urn:microsoft.com/office/officeart/2005/8/layout/orgChart1"/>
    <dgm:cxn modelId="{E2B26450-E58F-4AB1-A4E9-3B4B37F1DFD0}" type="presParOf" srcId="{05BC868C-8647-4DE0-B76B-0DE166873587}" destId="{D243B621-E9E8-4756-8136-04101FDFFB68}" srcOrd="0" destOrd="0" presId="urn:microsoft.com/office/officeart/2005/8/layout/orgChart1"/>
    <dgm:cxn modelId="{A0C0D878-56FE-4839-8B15-83FFC6EE7DE1}" type="presParOf" srcId="{D243B621-E9E8-4756-8136-04101FDFFB68}" destId="{CCC28C7D-30DF-471A-AFAF-34DBCE61CEF4}" srcOrd="0" destOrd="0" presId="urn:microsoft.com/office/officeart/2005/8/layout/orgChart1"/>
    <dgm:cxn modelId="{40E54120-C1FC-4F78-AA18-460C385C8E1C}" type="presParOf" srcId="{D243B621-E9E8-4756-8136-04101FDFFB68}" destId="{297446CF-4C18-4F03-9945-B8D1D355E8AF}" srcOrd="1" destOrd="0" presId="urn:microsoft.com/office/officeart/2005/8/layout/orgChart1"/>
    <dgm:cxn modelId="{7CBE119A-FD6E-4EB9-ADA8-C9A87FAD1F29}" type="presParOf" srcId="{05BC868C-8647-4DE0-B76B-0DE166873587}" destId="{2ECBF476-F3D6-44A5-AEC7-B5FB87C3BE35}" srcOrd="1" destOrd="0" presId="urn:microsoft.com/office/officeart/2005/8/layout/orgChart1"/>
    <dgm:cxn modelId="{F1804F17-E152-4873-8998-DFCA64BA0A6D}" type="presParOf" srcId="{05BC868C-8647-4DE0-B76B-0DE166873587}" destId="{DBC43785-049C-4759-8DA0-1CDB22E7B6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DCAB2F-9A51-4049-8DD4-1FF6E0AC6532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80087353-CBA6-4C61-A5C2-E865E97FAE58}">
      <dgm:prSet phldrT="[Text]" custT="1"/>
      <dgm:spPr/>
      <dgm:t>
        <a:bodyPr/>
        <a:lstStyle/>
        <a:p>
          <a:pPr rtl="1"/>
          <a:r>
            <a:rPr lang="fa-IR" sz="1800" dirty="0" smtClean="0">
              <a:cs typeface="B Nazanin" pitchFamily="2" charset="-78"/>
            </a:rPr>
            <a:t>بلوک 1-50</a:t>
          </a:r>
          <a:endParaRPr lang="fa-IR" sz="1800" dirty="0">
            <a:cs typeface="B Nazanin" pitchFamily="2" charset="-78"/>
          </a:endParaRPr>
        </a:p>
      </dgm:t>
    </dgm:pt>
    <dgm:pt modelId="{F33A75A7-1336-4732-9A7B-A49B7888476C}" type="parTrans" cxnId="{DA38E352-0F70-4DC5-8C52-EE09AD354A69}">
      <dgm:prSet/>
      <dgm:spPr/>
      <dgm:t>
        <a:bodyPr/>
        <a:lstStyle/>
        <a:p>
          <a:pPr rtl="1"/>
          <a:endParaRPr lang="fa-IR"/>
        </a:p>
      </dgm:t>
    </dgm:pt>
    <dgm:pt modelId="{219D60E3-6C13-49E4-B617-409E4695F687}" type="sibTrans" cxnId="{DA38E352-0F70-4DC5-8C52-EE09AD354A69}">
      <dgm:prSet/>
      <dgm:spPr/>
      <dgm:t>
        <a:bodyPr/>
        <a:lstStyle/>
        <a:p>
          <a:pPr rtl="1"/>
          <a:endParaRPr lang="fa-IR"/>
        </a:p>
      </dgm:t>
    </dgm:pt>
    <dgm:pt modelId="{49ACD538-8C64-4A67-8708-9209900E0CF5}">
      <dgm:prSet phldrT="[Text]" custT="1"/>
      <dgm:spPr/>
      <dgm:t>
        <a:bodyPr/>
        <a:lstStyle/>
        <a:p>
          <a:pPr rtl="1"/>
          <a:r>
            <a:rPr lang="fa-IR" sz="1800" dirty="0" smtClean="0">
              <a:cs typeface="B Nazanin" pitchFamily="2" charset="-78"/>
            </a:rPr>
            <a:t>بلوک 11-20</a:t>
          </a:r>
          <a:endParaRPr lang="fa-IR" sz="1800" dirty="0">
            <a:cs typeface="B Nazanin" pitchFamily="2" charset="-78"/>
          </a:endParaRPr>
        </a:p>
      </dgm:t>
    </dgm:pt>
    <dgm:pt modelId="{B30A722E-6862-43AE-9A97-172B427F7C5D}" type="parTrans" cxnId="{AEB32C0A-3262-4092-825D-935A0D385DE7}">
      <dgm:prSet/>
      <dgm:spPr/>
      <dgm:t>
        <a:bodyPr/>
        <a:lstStyle/>
        <a:p>
          <a:pPr rtl="1"/>
          <a:endParaRPr lang="fa-IR" sz="1400">
            <a:cs typeface="B Nazanin" pitchFamily="2" charset="-78"/>
          </a:endParaRPr>
        </a:p>
      </dgm:t>
    </dgm:pt>
    <dgm:pt modelId="{313D2391-E343-4444-AA87-0E83FE80F87D}" type="sibTrans" cxnId="{AEB32C0A-3262-4092-825D-935A0D385DE7}">
      <dgm:prSet/>
      <dgm:spPr/>
      <dgm:t>
        <a:bodyPr/>
        <a:lstStyle/>
        <a:p>
          <a:pPr rtl="1"/>
          <a:endParaRPr lang="fa-IR"/>
        </a:p>
      </dgm:t>
    </dgm:pt>
    <dgm:pt modelId="{E11A7A52-3AD9-4A60-8C57-7408D5D4B2E7}">
      <dgm:prSet phldrT="[Text]" custT="1"/>
      <dgm:spPr/>
      <dgm:t>
        <a:bodyPr/>
        <a:lstStyle/>
        <a:p>
          <a:pPr rtl="1"/>
          <a:r>
            <a:rPr lang="fa-IR" sz="1800" dirty="0" smtClean="0">
              <a:cs typeface="B Nazanin" pitchFamily="2" charset="-78"/>
            </a:rPr>
            <a:t>بلوک21-30</a:t>
          </a:r>
          <a:endParaRPr lang="fa-IR" sz="1800" dirty="0">
            <a:cs typeface="B Nazanin" pitchFamily="2" charset="-78"/>
          </a:endParaRPr>
        </a:p>
      </dgm:t>
    </dgm:pt>
    <dgm:pt modelId="{583DD424-515A-4180-B636-62E64ABA3EEE}" type="parTrans" cxnId="{0D24EB43-F2E4-4C6F-B475-0E0A4B47C516}">
      <dgm:prSet/>
      <dgm:spPr/>
      <dgm:t>
        <a:bodyPr/>
        <a:lstStyle/>
        <a:p>
          <a:pPr rtl="1"/>
          <a:endParaRPr lang="fa-IR" sz="1400">
            <a:cs typeface="B Nazanin" pitchFamily="2" charset="-78"/>
          </a:endParaRPr>
        </a:p>
      </dgm:t>
    </dgm:pt>
    <dgm:pt modelId="{84AF5D0E-2A0E-4A1F-B936-FF1EAB34516C}" type="sibTrans" cxnId="{0D24EB43-F2E4-4C6F-B475-0E0A4B47C516}">
      <dgm:prSet/>
      <dgm:spPr/>
      <dgm:t>
        <a:bodyPr/>
        <a:lstStyle/>
        <a:p>
          <a:pPr rtl="1"/>
          <a:endParaRPr lang="fa-IR"/>
        </a:p>
      </dgm:t>
    </dgm:pt>
    <dgm:pt modelId="{FB421DDB-D50C-4A79-A0E4-B85FDC34FD0D}">
      <dgm:prSet custT="1"/>
      <dgm:spPr/>
      <dgm:t>
        <a:bodyPr/>
        <a:lstStyle/>
        <a:p>
          <a:pPr rtl="1"/>
          <a:r>
            <a:rPr lang="fa-IR" sz="1800" dirty="0" smtClean="0">
              <a:cs typeface="B Nazanin" pitchFamily="2" charset="-78"/>
            </a:rPr>
            <a:t>بلوک 31-40</a:t>
          </a:r>
          <a:endParaRPr lang="fa-IR" sz="1800" dirty="0">
            <a:cs typeface="B Nazanin" pitchFamily="2" charset="-78"/>
          </a:endParaRPr>
        </a:p>
      </dgm:t>
    </dgm:pt>
    <dgm:pt modelId="{892E23F4-0373-475C-8252-98FCBBEC00EE}" type="parTrans" cxnId="{99961A20-C6A4-4F92-B2A5-8FECB60329C9}">
      <dgm:prSet/>
      <dgm:spPr/>
      <dgm:t>
        <a:bodyPr/>
        <a:lstStyle/>
        <a:p>
          <a:pPr rtl="1"/>
          <a:endParaRPr lang="fa-IR" sz="1400">
            <a:cs typeface="B Nazanin" pitchFamily="2" charset="-78"/>
          </a:endParaRPr>
        </a:p>
      </dgm:t>
    </dgm:pt>
    <dgm:pt modelId="{A50C39F3-E9A3-4EA6-8A27-026F178542C6}" type="sibTrans" cxnId="{99961A20-C6A4-4F92-B2A5-8FECB60329C9}">
      <dgm:prSet/>
      <dgm:spPr/>
      <dgm:t>
        <a:bodyPr/>
        <a:lstStyle/>
        <a:p>
          <a:pPr rtl="1"/>
          <a:endParaRPr lang="fa-IR"/>
        </a:p>
      </dgm:t>
    </dgm:pt>
    <dgm:pt modelId="{E4315C12-B377-46DA-84BD-BC9F43E80746}">
      <dgm:prSet custT="1"/>
      <dgm:spPr/>
      <dgm:t>
        <a:bodyPr/>
        <a:lstStyle/>
        <a:p>
          <a:pPr rtl="1"/>
          <a:r>
            <a:rPr lang="fa-IR" sz="1800" dirty="0" smtClean="0">
              <a:cs typeface="B Nazanin" pitchFamily="2" charset="-78"/>
            </a:rPr>
            <a:t>بلوک 41-50</a:t>
          </a:r>
          <a:endParaRPr lang="fa-IR" sz="1800" dirty="0">
            <a:cs typeface="B Nazanin" pitchFamily="2" charset="-78"/>
          </a:endParaRPr>
        </a:p>
      </dgm:t>
    </dgm:pt>
    <dgm:pt modelId="{D0F7B2E4-AF21-49CB-B9A7-CBB0494E619E}" type="parTrans" cxnId="{FDEA6E0C-885D-4BF4-935D-2E2C9166736E}">
      <dgm:prSet/>
      <dgm:spPr/>
      <dgm:t>
        <a:bodyPr/>
        <a:lstStyle/>
        <a:p>
          <a:pPr rtl="1"/>
          <a:endParaRPr lang="fa-IR" sz="1400">
            <a:cs typeface="B Nazanin" pitchFamily="2" charset="-78"/>
          </a:endParaRPr>
        </a:p>
      </dgm:t>
    </dgm:pt>
    <dgm:pt modelId="{1833C557-2D54-4E50-9826-32CF26339AAB}" type="sibTrans" cxnId="{FDEA6E0C-885D-4BF4-935D-2E2C9166736E}">
      <dgm:prSet/>
      <dgm:spPr/>
      <dgm:t>
        <a:bodyPr/>
        <a:lstStyle/>
        <a:p>
          <a:pPr rtl="1"/>
          <a:endParaRPr lang="fa-IR"/>
        </a:p>
      </dgm:t>
    </dgm:pt>
    <dgm:pt modelId="{EE05DC9D-CB80-4E28-99E3-3D66815516A2}">
      <dgm:prSet custT="1"/>
      <dgm:spPr/>
      <dgm:t>
        <a:bodyPr/>
        <a:lstStyle/>
        <a:p>
          <a:pPr rtl="1"/>
          <a:r>
            <a:rPr lang="fa-IR" sz="1800" dirty="0" smtClean="0">
              <a:cs typeface="B Nazanin" pitchFamily="2" charset="-78"/>
            </a:rPr>
            <a:t>بلوک 1-10</a:t>
          </a:r>
          <a:endParaRPr lang="fa-IR" sz="1800" dirty="0">
            <a:cs typeface="B Nazanin" pitchFamily="2" charset="-78"/>
          </a:endParaRPr>
        </a:p>
      </dgm:t>
    </dgm:pt>
    <dgm:pt modelId="{50346D95-D3FB-43DD-9D60-700FD7CADCF6}" type="parTrans" cxnId="{EB53F559-67E9-448A-ABA3-132165F8FE72}">
      <dgm:prSet/>
      <dgm:spPr/>
      <dgm:t>
        <a:bodyPr/>
        <a:lstStyle/>
        <a:p>
          <a:pPr rtl="1"/>
          <a:endParaRPr lang="fa-IR" sz="1400">
            <a:cs typeface="B Nazanin" pitchFamily="2" charset="-78"/>
          </a:endParaRPr>
        </a:p>
      </dgm:t>
    </dgm:pt>
    <dgm:pt modelId="{F15B467A-32C9-4877-B18F-133F3577A879}" type="sibTrans" cxnId="{EB53F559-67E9-448A-ABA3-132165F8FE72}">
      <dgm:prSet/>
      <dgm:spPr/>
      <dgm:t>
        <a:bodyPr/>
        <a:lstStyle/>
        <a:p>
          <a:pPr rtl="1"/>
          <a:endParaRPr lang="fa-IR"/>
        </a:p>
      </dgm:t>
    </dgm:pt>
    <dgm:pt modelId="{7D6A56EF-A8FF-4336-9CED-B6AAE61014C3}" type="pres">
      <dgm:prSet presAssocID="{F9DCAB2F-9A51-4049-8DD4-1FF6E0AC65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FECCFBB-6CCD-4B6B-B397-611EDBEA355F}" type="pres">
      <dgm:prSet presAssocID="{80087353-CBA6-4C61-A5C2-E865E97FAE58}" presName="hierRoot1" presStyleCnt="0">
        <dgm:presLayoutVars>
          <dgm:hierBranch val="init"/>
        </dgm:presLayoutVars>
      </dgm:prSet>
      <dgm:spPr/>
    </dgm:pt>
    <dgm:pt modelId="{86AB6622-5E7B-4BC5-8C01-6250197F02FF}" type="pres">
      <dgm:prSet presAssocID="{80087353-CBA6-4C61-A5C2-E865E97FAE58}" presName="rootComposite1" presStyleCnt="0"/>
      <dgm:spPr/>
    </dgm:pt>
    <dgm:pt modelId="{193D0AD0-9277-4A62-9E96-85DFB8AAFDC1}" type="pres">
      <dgm:prSet presAssocID="{80087353-CBA6-4C61-A5C2-E865E97FAE5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459AE-8D2E-4532-89C3-9609C62ACB5F}" type="pres">
      <dgm:prSet presAssocID="{80087353-CBA6-4C61-A5C2-E865E97FAE5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5752847-5B9D-42CD-9BF3-7ACC4E09C211}" type="pres">
      <dgm:prSet presAssocID="{80087353-CBA6-4C61-A5C2-E865E97FAE58}" presName="hierChild2" presStyleCnt="0"/>
      <dgm:spPr/>
    </dgm:pt>
    <dgm:pt modelId="{51035AAC-5582-42A1-B258-D36FE6C39D1E}" type="pres">
      <dgm:prSet presAssocID="{50346D95-D3FB-43DD-9D60-700FD7CADCF6}" presName="Name37" presStyleLbl="parChTrans1D2" presStyleIdx="0" presStyleCnt="5"/>
      <dgm:spPr/>
      <dgm:t>
        <a:bodyPr/>
        <a:lstStyle/>
        <a:p>
          <a:endParaRPr lang="en-US"/>
        </a:p>
      </dgm:t>
    </dgm:pt>
    <dgm:pt modelId="{60B566E2-B932-416A-9064-0F31CF7F7C18}" type="pres">
      <dgm:prSet presAssocID="{EE05DC9D-CB80-4E28-99E3-3D66815516A2}" presName="hierRoot2" presStyleCnt="0">
        <dgm:presLayoutVars>
          <dgm:hierBranch val="init"/>
        </dgm:presLayoutVars>
      </dgm:prSet>
      <dgm:spPr/>
    </dgm:pt>
    <dgm:pt modelId="{3BEAB510-D72D-4AEA-A905-FAE5B5688214}" type="pres">
      <dgm:prSet presAssocID="{EE05DC9D-CB80-4E28-99E3-3D66815516A2}" presName="rootComposite" presStyleCnt="0"/>
      <dgm:spPr/>
    </dgm:pt>
    <dgm:pt modelId="{FDD66888-A3EE-4490-9E9E-A82722743CE4}" type="pres">
      <dgm:prSet presAssocID="{EE05DC9D-CB80-4E28-99E3-3D66815516A2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E0C0C600-D121-430D-B0B1-9C11897BFF8C}" type="pres">
      <dgm:prSet presAssocID="{EE05DC9D-CB80-4E28-99E3-3D66815516A2}" presName="rootConnector" presStyleLbl="node2" presStyleIdx="0" presStyleCnt="5"/>
      <dgm:spPr/>
      <dgm:t>
        <a:bodyPr/>
        <a:lstStyle/>
        <a:p>
          <a:endParaRPr lang="en-US"/>
        </a:p>
      </dgm:t>
    </dgm:pt>
    <dgm:pt modelId="{3AB8E873-D5D0-4F04-9535-632F0D30558A}" type="pres">
      <dgm:prSet presAssocID="{EE05DC9D-CB80-4E28-99E3-3D66815516A2}" presName="hierChild4" presStyleCnt="0"/>
      <dgm:spPr/>
    </dgm:pt>
    <dgm:pt modelId="{63A2D11B-EBA1-4777-97B8-A1EEE2DFF82A}" type="pres">
      <dgm:prSet presAssocID="{EE05DC9D-CB80-4E28-99E3-3D66815516A2}" presName="hierChild5" presStyleCnt="0"/>
      <dgm:spPr/>
    </dgm:pt>
    <dgm:pt modelId="{25556057-7AE2-4477-8399-BEE954922527}" type="pres">
      <dgm:prSet presAssocID="{B30A722E-6862-43AE-9A97-172B427F7C5D}" presName="Name37" presStyleLbl="parChTrans1D2" presStyleIdx="1" presStyleCnt="5"/>
      <dgm:spPr/>
      <dgm:t>
        <a:bodyPr/>
        <a:lstStyle/>
        <a:p>
          <a:endParaRPr lang="en-US"/>
        </a:p>
      </dgm:t>
    </dgm:pt>
    <dgm:pt modelId="{23415CC0-7A68-437B-AB9D-5DFD63A43669}" type="pres">
      <dgm:prSet presAssocID="{49ACD538-8C64-4A67-8708-9209900E0CF5}" presName="hierRoot2" presStyleCnt="0">
        <dgm:presLayoutVars>
          <dgm:hierBranch val="init"/>
        </dgm:presLayoutVars>
      </dgm:prSet>
      <dgm:spPr/>
    </dgm:pt>
    <dgm:pt modelId="{C0607957-1664-43CC-996E-6DCBCCB3BFFF}" type="pres">
      <dgm:prSet presAssocID="{49ACD538-8C64-4A67-8708-9209900E0CF5}" presName="rootComposite" presStyleCnt="0"/>
      <dgm:spPr/>
    </dgm:pt>
    <dgm:pt modelId="{FDB02C59-D51A-4FC2-85BE-4F4FB091A664}" type="pres">
      <dgm:prSet presAssocID="{49ACD538-8C64-4A67-8708-9209900E0CF5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30B8D5-299B-4839-8C3E-589C42FE138C}" type="pres">
      <dgm:prSet presAssocID="{49ACD538-8C64-4A67-8708-9209900E0CF5}" presName="rootConnector" presStyleLbl="node2" presStyleIdx="1" presStyleCnt="5"/>
      <dgm:spPr/>
      <dgm:t>
        <a:bodyPr/>
        <a:lstStyle/>
        <a:p>
          <a:endParaRPr lang="en-US"/>
        </a:p>
      </dgm:t>
    </dgm:pt>
    <dgm:pt modelId="{DD7AB694-A891-4278-A575-3BC406B0A7E4}" type="pres">
      <dgm:prSet presAssocID="{49ACD538-8C64-4A67-8708-9209900E0CF5}" presName="hierChild4" presStyleCnt="0"/>
      <dgm:spPr/>
    </dgm:pt>
    <dgm:pt modelId="{023048A0-7BA4-4944-B2AD-802554611F48}" type="pres">
      <dgm:prSet presAssocID="{49ACD538-8C64-4A67-8708-9209900E0CF5}" presName="hierChild5" presStyleCnt="0"/>
      <dgm:spPr/>
    </dgm:pt>
    <dgm:pt modelId="{24253D82-9950-4E58-8B8A-E971603E8078}" type="pres">
      <dgm:prSet presAssocID="{583DD424-515A-4180-B636-62E64ABA3EEE}" presName="Name37" presStyleLbl="parChTrans1D2" presStyleIdx="2" presStyleCnt="5"/>
      <dgm:spPr/>
      <dgm:t>
        <a:bodyPr/>
        <a:lstStyle/>
        <a:p>
          <a:endParaRPr lang="en-US"/>
        </a:p>
      </dgm:t>
    </dgm:pt>
    <dgm:pt modelId="{7206BC2F-560C-40C9-B828-810D4E449D79}" type="pres">
      <dgm:prSet presAssocID="{E11A7A52-3AD9-4A60-8C57-7408D5D4B2E7}" presName="hierRoot2" presStyleCnt="0">
        <dgm:presLayoutVars>
          <dgm:hierBranch val="init"/>
        </dgm:presLayoutVars>
      </dgm:prSet>
      <dgm:spPr/>
    </dgm:pt>
    <dgm:pt modelId="{F1D511BB-08A7-4160-A4D6-A59DD1FB0338}" type="pres">
      <dgm:prSet presAssocID="{E11A7A52-3AD9-4A60-8C57-7408D5D4B2E7}" presName="rootComposite" presStyleCnt="0"/>
      <dgm:spPr/>
    </dgm:pt>
    <dgm:pt modelId="{8AB750A1-0D50-4B33-BB78-9A36BDB63725}" type="pres">
      <dgm:prSet presAssocID="{E11A7A52-3AD9-4A60-8C57-7408D5D4B2E7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AB1AC2F2-E3C5-4EA6-B116-3645E95C0302}" type="pres">
      <dgm:prSet presAssocID="{E11A7A52-3AD9-4A60-8C57-7408D5D4B2E7}" presName="rootConnector" presStyleLbl="node2" presStyleIdx="2" presStyleCnt="5"/>
      <dgm:spPr/>
      <dgm:t>
        <a:bodyPr/>
        <a:lstStyle/>
        <a:p>
          <a:endParaRPr lang="en-US"/>
        </a:p>
      </dgm:t>
    </dgm:pt>
    <dgm:pt modelId="{6034CCCB-0DD9-4725-9C55-F4C28B9D3320}" type="pres">
      <dgm:prSet presAssocID="{E11A7A52-3AD9-4A60-8C57-7408D5D4B2E7}" presName="hierChild4" presStyleCnt="0"/>
      <dgm:spPr/>
    </dgm:pt>
    <dgm:pt modelId="{A38D3127-C40C-437B-9A71-8C9C20BD0231}" type="pres">
      <dgm:prSet presAssocID="{E11A7A52-3AD9-4A60-8C57-7408D5D4B2E7}" presName="hierChild5" presStyleCnt="0"/>
      <dgm:spPr/>
    </dgm:pt>
    <dgm:pt modelId="{10202663-E0AF-4B86-8A4B-61CD2B4688F3}" type="pres">
      <dgm:prSet presAssocID="{892E23F4-0373-475C-8252-98FCBBEC00EE}" presName="Name37" presStyleLbl="parChTrans1D2" presStyleIdx="3" presStyleCnt="5"/>
      <dgm:spPr/>
      <dgm:t>
        <a:bodyPr/>
        <a:lstStyle/>
        <a:p>
          <a:endParaRPr lang="en-US"/>
        </a:p>
      </dgm:t>
    </dgm:pt>
    <dgm:pt modelId="{FCC252D0-BDF5-426B-9134-726432AEE5C3}" type="pres">
      <dgm:prSet presAssocID="{FB421DDB-D50C-4A79-A0E4-B85FDC34FD0D}" presName="hierRoot2" presStyleCnt="0">
        <dgm:presLayoutVars>
          <dgm:hierBranch val="init"/>
        </dgm:presLayoutVars>
      </dgm:prSet>
      <dgm:spPr/>
    </dgm:pt>
    <dgm:pt modelId="{84F26E61-EA46-490D-81B6-9C4A08416AAD}" type="pres">
      <dgm:prSet presAssocID="{FB421DDB-D50C-4A79-A0E4-B85FDC34FD0D}" presName="rootComposite" presStyleCnt="0"/>
      <dgm:spPr/>
    </dgm:pt>
    <dgm:pt modelId="{279DA3A9-B68C-47B4-AB88-49500CB8DCAD}" type="pres">
      <dgm:prSet presAssocID="{FB421DDB-D50C-4A79-A0E4-B85FDC34FD0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AA8B4D-955D-41E1-B3CC-BD505C61C7AC}" type="pres">
      <dgm:prSet presAssocID="{FB421DDB-D50C-4A79-A0E4-B85FDC34FD0D}" presName="rootConnector" presStyleLbl="node2" presStyleIdx="3" presStyleCnt="5"/>
      <dgm:spPr/>
      <dgm:t>
        <a:bodyPr/>
        <a:lstStyle/>
        <a:p>
          <a:endParaRPr lang="en-US"/>
        </a:p>
      </dgm:t>
    </dgm:pt>
    <dgm:pt modelId="{CF31F00E-50DC-47E1-968D-A2F3D113FFCD}" type="pres">
      <dgm:prSet presAssocID="{FB421DDB-D50C-4A79-A0E4-B85FDC34FD0D}" presName="hierChild4" presStyleCnt="0"/>
      <dgm:spPr/>
    </dgm:pt>
    <dgm:pt modelId="{5DD841A8-A560-4BDC-9620-19A417F365CA}" type="pres">
      <dgm:prSet presAssocID="{FB421DDB-D50C-4A79-A0E4-B85FDC34FD0D}" presName="hierChild5" presStyleCnt="0"/>
      <dgm:spPr/>
    </dgm:pt>
    <dgm:pt modelId="{47B648F7-7005-481E-B3BA-DD3B60056F03}" type="pres">
      <dgm:prSet presAssocID="{D0F7B2E4-AF21-49CB-B9A7-CBB0494E619E}" presName="Name37" presStyleLbl="parChTrans1D2" presStyleIdx="4" presStyleCnt="5"/>
      <dgm:spPr/>
      <dgm:t>
        <a:bodyPr/>
        <a:lstStyle/>
        <a:p>
          <a:endParaRPr lang="en-US"/>
        </a:p>
      </dgm:t>
    </dgm:pt>
    <dgm:pt modelId="{B0F6160D-650C-41D8-9C32-6CF3EAD0210A}" type="pres">
      <dgm:prSet presAssocID="{E4315C12-B377-46DA-84BD-BC9F43E80746}" presName="hierRoot2" presStyleCnt="0">
        <dgm:presLayoutVars>
          <dgm:hierBranch val="init"/>
        </dgm:presLayoutVars>
      </dgm:prSet>
      <dgm:spPr/>
    </dgm:pt>
    <dgm:pt modelId="{A04754B1-DC26-48DD-9654-A113057CC28F}" type="pres">
      <dgm:prSet presAssocID="{E4315C12-B377-46DA-84BD-BC9F43E80746}" presName="rootComposite" presStyleCnt="0"/>
      <dgm:spPr/>
    </dgm:pt>
    <dgm:pt modelId="{D30ADB44-11AB-454E-98E4-CA60B0D59107}" type="pres">
      <dgm:prSet presAssocID="{E4315C12-B377-46DA-84BD-BC9F43E80746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5C70B19B-9DCF-4797-B261-B1DEC21352C1}" type="pres">
      <dgm:prSet presAssocID="{E4315C12-B377-46DA-84BD-BC9F43E80746}" presName="rootConnector" presStyleLbl="node2" presStyleIdx="4" presStyleCnt="5"/>
      <dgm:spPr/>
      <dgm:t>
        <a:bodyPr/>
        <a:lstStyle/>
        <a:p>
          <a:endParaRPr lang="en-US"/>
        </a:p>
      </dgm:t>
    </dgm:pt>
    <dgm:pt modelId="{644DF9F2-329B-4A46-860C-AEB083E88F26}" type="pres">
      <dgm:prSet presAssocID="{E4315C12-B377-46DA-84BD-BC9F43E80746}" presName="hierChild4" presStyleCnt="0"/>
      <dgm:spPr/>
    </dgm:pt>
    <dgm:pt modelId="{C5B618B2-05F9-49FF-AC6F-33A697E9A4C1}" type="pres">
      <dgm:prSet presAssocID="{E4315C12-B377-46DA-84BD-BC9F43E80746}" presName="hierChild5" presStyleCnt="0"/>
      <dgm:spPr/>
    </dgm:pt>
    <dgm:pt modelId="{DF1ED567-59CA-48B4-9B0F-6F5BF76873D1}" type="pres">
      <dgm:prSet presAssocID="{80087353-CBA6-4C61-A5C2-E865E97FAE58}" presName="hierChild3" presStyleCnt="0"/>
      <dgm:spPr/>
    </dgm:pt>
  </dgm:ptLst>
  <dgm:cxnLst>
    <dgm:cxn modelId="{A2E91710-C934-428E-ADFC-BB1CF9038232}" type="presOf" srcId="{B30A722E-6862-43AE-9A97-172B427F7C5D}" destId="{25556057-7AE2-4477-8399-BEE954922527}" srcOrd="0" destOrd="0" presId="urn:microsoft.com/office/officeart/2005/8/layout/orgChart1"/>
    <dgm:cxn modelId="{169D8B78-70B8-4A3A-9B26-06DA1E3ABC3D}" type="presOf" srcId="{50346D95-D3FB-43DD-9D60-700FD7CADCF6}" destId="{51035AAC-5582-42A1-B258-D36FE6C39D1E}" srcOrd="0" destOrd="0" presId="urn:microsoft.com/office/officeart/2005/8/layout/orgChart1"/>
    <dgm:cxn modelId="{FDEA6E0C-885D-4BF4-935D-2E2C9166736E}" srcId="{80087353-CBA6-4C61-A5C2-E865E97FAE58}" destId="{E4315C12-B377-46DA-84BD-BC9F43E80746}" srcOrd="4" destOrd="0" parTransId="{D0F7B2E4-AF21-49CB-B9A7-CBB0494E619E}" sibTransId="{1833C557-2D54-4E50-9826-32CF26339AAB}"/>
    <dgm:cxn modelId="{010DF658-35BC-4280-A8E5-05C6F147DF57}" type="presOf" srcId="{E11A7A52-3AD9-4A60-8C57-7408D5D4B2E7}" destId="{AB1AC2F2-E3C5-4EA6-B116-3645E95C0302}" srcOrd="1" destOrd="0" presId="urn:microsoft.com/office/officeart/2005/8/layout/orgChart1"/>
    <dgm:cxn modelId="{EA4343E2-51CD-436C-9E04-565534FB69B4}" type="presOf" srcId="{FB421DDB-D50C-4A79-A0E4-B85FDC34FD0D}" destId="{279DA3A9-B68C-47B4-AB88-49500CB8DCAD}" srcOrd="0" destOrd="0" presId="urn:microsoft.com/office/officeart/2005/8/layout/orgChart1"/>
    <dgm:cxn modelId="{26EF7E73-78CF-47A2-B378-A615A15BC4B7}" type="presOf" srcId="{FB421DDB-D50C-4A79-A0E4-B85FDC34FD0D}" destId="{FDAA8B4D-955D-41E1-B3CC-BD505C61C7AC}" srcOrd="1" destOrd="0" presId="urn:microsoft.com/office/officeart/2005/8/layout/orgChart1"/>
    <dgm:cxn modelId="{99961A20-C6A4-4F92-B2A5-8FECB60329C9}" srcId="{80087353-CBA6-4C61-A5C2-E865E97FAE58}" destId="{FB421DDB-D50C-4A79-A0E4-B85FDC34FD0D}" srcOrd="3" destOrd="0" parTransId="{892E23F4-0373-475C-8252-98FCBBEC00EE}" sibTransId="{A50C39F3-E9A3-4EA6-8A27-026F178542C6}"/>
    <dgm:cxn modelId="{2F994755-94F0-4C62-A571-98DA871C3704}" type="presOf" srcId="{EE05DC9D-CB80-4E28-99E3-3D66815516A2}" destId="{FDD66888-A3EE-4490-9E9E-A82722743CE4}" srcOrd="0" destOrd="0" presId="urn:microsoft.com/office/officeart/2005/8/layout/orgChart1"/>
    <dgm:cxn modelId="{3D213C4A-0B1F-4DD8-9B92-FB3066EA9833}" type="presOf" srcId="{583DD424-515A-4180-B636-62E64ABA3EEE}" destId="{24253D82-9950-4E58-8B8A-E971603E8078}" srcOrd="0" destOrd="0" presId="urn:microsoft.com/office/officeart/2005/8/layout/orgChart1"/>
    <dgm:cxn modelId="{85F4217B-4254-4DB8-ACA7-C7C465C5E6C9}" type="presOf" srcId="{E11A7A52-3AD9-4A60-8C57-7408D5D4B2E7}" destId="{8AB750A1-0D50-4B33-BB78-9A36BDB63725}" srcOrd="0" destOrd="0" presId="urn:microsoft.com/office/officeart/2005/8/layout/orgChart1"/>
    <dgm:cxn modelId="{CEA6750B-1DF8-48DC-B9D6-96EE95FA38CB}" type="presOf" srcId="{80087353-CBA6-4C61-A5C2-E865E97FAE58}" destId="{193D0AD0-9277-4A62-9E96-85DFB8AAFDC1}" srcOrd="0" destOrd="0" presId="urn:microsoft.com/office/officeart/2005/8/layout/orgChart1"/>
    <dgm:cxn modelId="{41537105-4C84-4A64-955E-840688590FB9}" type="presOf" srcId="{D0F7B2E4-AF21-49CB-B9A7-CBB0494E619E}" destId="{47B648F7-7005-481E-B3BA-DD3B60056F03}" srcOrd="0" destOrd="0" presId="urn:microsoft.com/office/officeart/2005/8/layout/orgChart1"/>
    <dgm:cxn modelId="{0F18B32D-5F63-4305-8013-1948DB6359E1}" type="presOf" srcId="{EE05DC9D-CB80-4E28-99E3-3D66815516A2}" destId="{E0C0C600-D121-430D-B0B1-9C11897BFF8C}" srcOrd="1" destOrd="0" presId="urn:microsoft.com/office/officeart/2005/8/layout/orgChart1"/>
    <dgm:cxn modelId="{4C1D7017-3B63-4AF5-82EE-6A3F1CE66D31}" type="presOf" srcId="{E4315C12-B377-46DA-84BD-BC9F43E80746}" destId="{5C70B19B-9DCF-4797-B261-B1DEC21352C1}" srcOrd="1" destOrd="0" presId="urn:microsoft.com/office/officeart/2005/8/layout/orgChart1"/>
    <dgm:cxn modelId="{A4C9B957-ADB0-49CA-B0C5-F636F5D691AD}" type="presOf" srcId="{E4315C12-B377-46DA-84BD-BC9F43E80746}" destId="{D30ADB44-11AB-454E-98E4-CA60B0D59107}" srcOrd="0" destOrd="0" presId="urn:microsoft.com/office/officeart/2005/8/layout/orgChart1"/>
    <dgm:cxn modelId="{E12CC66D-A4FD-4776-98B3-3AE601943502}" type="presOf" srcId="{892E23F4-0373-475C-8252-98FCBBEC00EE}" destId="{10202663-E0AF-4B86-8A4B-61CD2B4688F3}" srcOrd="0" destOrd="0" presId="urn:microsoft.com/office/officeart/2005/8/layout/orgChart1"/>
    <dgm:cxn modelId="{8E158CE2-62D1-40C2-B9A5-222F25F475DA}" type="presOf" srcId="{F9DCAB2F-9A51-4049-8DD4-1FF6E0AC6532}" destId="{7D6A56EF-A8FF-4336-9CED-B6AAE61014C3}" srcOrd="0" destOrd="0" presId="urn:microsoft.com/office/officeart/2005/8/layout/orgChart1"/>
    <dgm:cxn modelId="{FDCA3046-5295-4B62-9C45-7D6FB2B1E3D6}" type="presOf" srcId="{80087353-CBA6-4C61-A5C2-E865E97FAE58}" destId="{E9E459AE-8D2E-4532-89C3-9609C62ACB5F}" srcOrd="1" destOrd="0" presId="urn:microsoft.com/office/officeart/2005/8/layout/orgChart1"/>
    <dgm:cxn modelId="{0D24EB43-F2E4-4C6F-B475-0E0A4B47C516}" srcId="{80087353-CBA6-4C61-A5C2-E865E97FAE58}" destId="{E11A7A52-3AD9-4A60-8C57-7408D5D4B2E7}" srcOrd="2" destOrd="0" parTransId="{583DD424-515A-4180-B636-62E64ABA3EEE}" sibTransId="{84AF5D0E-2A0E-4A1F-B936-FF1EAB34516C}"/>
    <dgm:cxn modelId="{DA38E352-0F70-4DC5-8C52-EE09AD354A69}" srcId="{F9DCAB2F-9A51-4049-8DD4-1FF6E0AC6532}" destId="{80087353-CBA6-4C61-A5C2-E865E97FAE58}" srcOrd="0" destOrd="0" parTransId="{F33A75A7-1336-4732-9A7B-A49B7888476C}" sibTransId="{219D60E3-6C13-49E4-B617-409E4695F687}"/>
    <dgm:cxn modelId="{7B11D379-E1DC-4983-A114-6B4ABD478C9E}" type="presOf" srcId="{49ACD538-8C64-4A67-8708-9209900E0CF5}" destId="{FDB02C59-D51A-4FC2-85BE-4F4FB091A664}" srcOrd="0" destOrd="0" presId="urn:microsoft.com/office/officeart/2005/8/layout/orgChart1"/>
    <dgm:cxn modelId="{23B59E37-5ACB-4DC6-A0D3-CAC843F42705}" type="presOf" srcId="{49ACD538-8C64-4A67-8708-9209900E0CF5}" destId="{3830B8D5-299B-4839-8C3E-589C42FE138C}" srcOrd="1" destOrd="0" presId="urn:microsoft.com/office/officeart/2005/8/layout/orgChart1"/>
    <dgm:cxn modelId="{AEB32C0A-3262-4092-825D-935A0D385DE7}" srcId="{80087353-CBA6-4C61-A5C2-E865E97FAE58}" destId="{49ACD538-8C64-4A67-8708-9209900E0CF5}" srcOrd="1" destOrd="0" parTransId="{B30A722E-6862-43AE-9A97-172B427F7C5D}" sibTransId="{313D2391-E343-4444-AA87-0E83FE80F87D}"/>
    <dgm:cxn modelId="{EB53F559-67E9-448A-ABA3-132165F8FE72}" srcId="{80087353-CBA6-4C61-A5C2-E865E97FAE58}" destId="{EE05DC9D-CB80-4E28-99E3-3D66815516A2}" srcOrd="0" destOrd="0" parTransId="{50346D95-D3FB-43DD-9D60-700FD7CADCF6}" sibTransId="{F15B467A-32C9-4877-B18F-133F3577A879}"/>
    <dgm:cxn modelId="{B8C69BFC-2D33-461D-B3C2-2CDFCF505BBF}" type="presParOf" srcId="{7D6A56EF-A8FF-4336-9CED-B6AAE61014C3}" destId="{2FECCFBB-6CCD-4B6B-B397-611EDBEA355F}" srcOrd="0" destOrd="0" presId="urn:microsoft.com/office/officeart/2005/8/layout/orgChart1"/>
    <dgm:cxn modelId="{29737017-2188-47FD-9320-90F1B71D02F7}" type="presParOf" srcId="{2FECCFBB-6CCD-4B6B-B397-611EDBEA355F}" destId="{86AB6622-5E7B-4BC5-8C01-6250197F02FF}" srcOrd="0" destOrd="0" presId="urn:microsoft.com/office/officeart/2005/8/layout/orgChart1"/>
    <dgm:cxn modelId="{C8537E21-B415-428D-9392-409484C73B24}" type="presParOf" srcId="{86AB6622-5E7B-4BC5-8C01-6250197F02FF}" destId="{193D0AD0-9277-4A62-9E96-85DFB8AAFDC1}" srcOrd="0" destOrd="0" presId="urn:microsoft.com/office/officeart/2005/8/layout/orgChart1"/>
    <dgm:cxn modelId="{D23076F9-FA99-4464-B861-9B9BA51A8D79}" type="presParOf" srcId="{86AB6622-5E7B-4BC5-8C01-6250197F02FF}" destId="{E9E459AE-8D2E-4532-89C3-9609C62ACB5F}" srcOrd="1" destOrd="0" presId="urn:microsoft.com/office/officeart/2005/8/layout/orgChart1"/>
    <dgm:cxn modelId="{3C3A345D-877B-4DFB-AB35-D9E1CA1C0FEE}" type="presParOf" srcId="{2FECCFBB-6CCD-4B6B-B397-611EDBEA355F}" destId="{25752847-5B9D-42CD-9BF3-7ACC4E09C211}" srcOrd="1" destOrd="0" presId="urn:microsoft.com/office/officeart/2005/8/layout/orgChart1"/>
    <dgm:cxn modelId="{034147E3-643E-4055-B535-3461C23492A7}" type="presParOf" srcId="{25752847-5B9D-42CD-9BF3-7ACC4E09C211}" destId="{51035AAC-5582-42A1-B258-D36FE6C39D1E}" srcOrd="0" destOrd="0" presId="urn:microsoft.com/office/officeart/2005/8/layout/orgChart1"/>
    <dgm:cxn modelId="{2C945A35-1F9F-4FB4-ACF8-63CD0D4D5B09}" type="presParOf" srcId="{25752847-5B9D-42CD-9BF3-7ACC4E09C211}" destId="{60B566E2-B932-416A-9064-0F31CF7F7C18}" srcOrd="1" destOrd="0" presId="urn:microsoft.com/office/officeart/2005/8/layout/orgChart1"/>
    <dgm:cxn modelId="{5EB37D8C-13F9-4382-AFEC-50DDB4D01384}" type="presParOf" srcId="{60B566E2-B932-416A-9064-0F31CF7F7C18}" destId="{3BEAB510-D72D-4AEA-A905-FAE5B5688214}" srcOrd="0" destOrd="0" presId="urn:microsoft.com/office/officeart/2005/8/layout/orgChart1"/>
    <dgm:cxn modelId="{CCDD2470-EFAA-4175-A834-E717A08155C0}" type="presParOf" srcId="{3BEAB510-D72D-4AEA-A905-FAE5B5688214}" destId="{FDD66888-A3EE-4490-9E9E-A82722743CE4}" srcOrd="0" destOrd="0" presId="urn:microsoft.com/office/officeart/2005/8/layout/orgChart1"/>
    <dgm:cxn modelId="{3C06A043-7DAD-4B71-B57B-235F64D55D4C}" type="presParOf" srcId="{3BEAB510-D72D-4AEA-A905-FAE5B5688214}" destId="{E0C0C600-D121-430D-B0B1-9C11897BFF8C}" srcOrd="1" destOrd="0" presId="urn:microsoft.com/office/officeart/2005/8/layout/orgChart1"/>
    <dgm:cxn modelId="{97EB5E86-95F1-406F-8AA5-C8C7DC28347B}" type="presParOf" srcId="{60B566E2-B932-416A-9064-0F31CF7F7C18}" destId="{3AB8E873-D5D0-4F04-9535-632F0D30558A}" srcOrd="1" destOrd="0" presId="urn:microsoft.com/office/officeart/2005/8/layout/orgChart1"/>
    <dgm:cxn modelId="{E427BCF3-CCE9-491E-AA2B-576BAA4DE0DA}" type="presParOf" srcId="{60B566E2-B932-416A-9064-0F31CF7F7C18}" destId="{63A2D11B-EBA1-4777-97B8-A1EEE2DFF82A}" srcOrd="2" destOrd="0" presId="urn:microsoft.com/office/officeart/2005/8/layout/orgChart1"/>
    <dgm:cxn modelId="{FB67CA84-48C9-4672-98F5-FA120EDAB883}" type="presParOf" srcId="{25752847-5B9D-42CD-9BF3-7ACC4E09C211}" destId="{25556057-7AE2-4477-8399-BEE954922527}" srcOrd="2" destOrd="0" presId="urn:microsoft.com/office/officeart/2005/8/layout/orgChart1"/>
    <dgm:cxn modelId="{3AC25977-255A-491E-90BB-8332BE5B5F7F}" type="presParOf" srcId="{25752847-5B9D-42CD-9BF3-7ACC4E09C211}" destId="{23415CC0-7A68-437B-AB9D-5DFD63A43669}" srcOrd="3" destOrd="0" presId="urn:microsoft.com/office/officeart/2005/8/layout/orgChart1"/>
    <dgm:cxn modelId="{C00D1070-565E-43ED-924E-747445105AAE}" type="presParOf" srcId="{23415CC0-7A68-437B-AB9D-5DFD63A43669}" destId="{C0607957-1664-43CC-996E-6DCBCCB3BFFF}" srcOrd="0" destOrd="0" presId="urn:microsoft.com/office/officeart/2005/8/layout/orgChart1"/>
    <dgm:cxn modelId="{D9B72B19-224C-45E3-80BE-973BA86934F4}" type="presParOf" srcId="{C0607957-1664-43CC-996E-6DCBCCB3BFFF}" destId="{FDB02C59-D51A-4FC2-85BE-4F4FB091A664}" srcOrd="0" destOrd="0" presId="urn:microsoft.com/office/officeart/2005/8/layout/orgChart1"/>
    <dgm:cxn modelId="{D6F97588-218C-4516-BCA0-B58C9C90729A}" type="presParOf" srcId="{C0607957-1664-43CC-996E-6DCBCCB3BFFF}" destId="{3830B8D5-299B-4839-8C3E-589C42FE138C}" srcOrd="1" destOrd="0" presId="urn:microsoft.com/office/officeart/2005/8/layout/orgChart1"/>
    <dgm:cxn modelId="{785DDAB6-E4DE-4294-B9E2-B78A28903086}" type="presParOf" srcId="{23415CC0-7A68-437B-AB9D-5DFD63A43669}" destId="{DD7AB694-A891-4278-A575-3BC406B0A7E4}" srcOrd="1" destOrd="0" presId="urn:microsoft.com/office/officeart/2005/8/layout/orgChart1"/>
    <dgm:cxn modelId="{34AF10D6-BB6A-46F8-988E-98F676ED18F9}" type="presParOf" srcId="{23415CC0-7A68-437B-AB9D-5DFD63A43669}" destId="{023048A0-7BA4-4944-B2AD-802554611F48}" srcOrd="2" destOrd="0" presId="urn:microsoft.com/office/officeart/2005/8/layout/orgChart1"/>
    <dgm:cxn modelId="{A2A1FCBD-26F6-42F6-A63A-922908746938}" type="presParOf" srcId="{25752847-5B9D-42CD-9BF3-7ACC4E09C211}" destId="{24253D82-9950-4E58-8B8A-E971603E8078}" srcOrd="4" destOrd="0" presId="urn:microsoft.com/office/officeart/2005/8/layout/orgChart1"/>
    <dgm:cxn modelId="{6E3709C0-A730-4326-9ABC-7CA883762C72}" type="presParOf" srcId="{25752847-5B9D-42CD-9BF3-7ACC4E09C211}" destId="{7206BC2F-560C-40C9-B828-810D4E449D79}" srcOrd="5" destOrd="0" presId="urn:microsoft.com/office/officeart/2005/8/layout/orgChart1"/>
    <dgm:cxn modelId="{CA621A0B-44F7-4171-9A2C-A8D2955B6A2B}" type="presParOf" srcId="{7206BC2F-560C-40C9-B828-810D4E449D79}" destId="{F1D511BB-08A7-4160-A4D6-A59DD1FB0338}" srcOrd="0" destOrd="0" presId="urn:microsoft.com/office/officeart/2005/8/layout/orgChart1"/>
    <dgm:cxn modelId="{42949E88-7943-425C-871B-D89F25AD1748}" type="presParOf" srcId="{F1D511BB-08A7-4160-A4D6-A59DD1FB0338}" destId="{8AB750A1-0D50-4B33-BB78-9A36BDB63725}" srcOrd="0" destOrd="0" presId="urn:microsoft.com/office/officeart/2005/8/layout/orgChart1"/>
    <dgm:cxn modelId="{A9F4ADB0-E641-4B15-92E2-CD09E6E45990}" type="presParOf" srcId="{F1D511BB-08A7-4160-A4D6-A59DD1FB0338}" destId="{AB1AC2F2-E3C5-4EA6-B116-3645E95C0302}" srcOrd="1" destOrd="0" presId="urn:microsoft.com/office/officeart/2005/8/layout/orgChart1"/>
    <dgm:cxn modelId="{1BDACC56-FA22-48C6-8917-51C44EB10F97}" type="presParOf" srcId="{7206BC2F-560C-40C9-B828-810D4E449D79}" destId="{6034CCCB-0DD9-4725-9C55-F4C28B9D3320}" srcOrd="1" destOrd="0" presId="urn:microsoft.com/office/officeart/2005/8/layout/orgChart1"/>
    <dgm:cxn modelId="{A98512AB-419D-48B6-8359-9F7F1652087E}" type="presParOf" srcId="{7206BC2F-560C-40C9-B828-810D4E449D79}" destId="{A38D3127-C40C-437B-9A71-8C9C20BD0231}" srcOrd="2" destOrd="0" presId="urn:microsoft.com/office/officeart/2005/8/layout/orgChart1"/>
    <dgm:cxn modelId="{68869AA9-FF02-4DA1-9274-1A8A34AC81AC}" type="presParOf" srcId="{25752847-5B9D-42CD-9BF3-7ACC4E09C211}" destId="{10202663-E0AF-4B86-8A4B-61CD2B4688F3}" srcOrd="6" destOrd="0" presId="urn:microsoft.com/office/officeart/2005/8/layout/orgChart1"/>
    <dgm:cxn modelId="{6E2E77EF-4968-4A3B-A36B-A9F736F5217F}" type="presParOf" srcId="{25752847-5B9D-42CD-9BF3-7ACC4E09C211}" destId="{FCC252D0-BDF5-426B-9134-726432AEE5C3}" srcOrd="7" destOrd="0" presId="urn:microsoft.com/office/officeart/2005/8/layout/orgChart1"/>
    <dgm:cxn modelId="{66B367C9-3103-4B9E-9437-B52EB673AB9B}" type="presParOf" srcId="{FCC252D0-BDF5-426B-9134-726432AEE5C3}" destId="{84F26E61-EA46-490D-81B6-9C4A08416AAD}" srcOrd="0" destOrd="0" presId="urn:microsoft.com/office/officeart/2005/8/layout/orgChart1"/>
    <dgm:cxn modelId="{F591F098-72D3-4829-AA0E-335924F52293}" type="presParOf" srcId="{84F26E61-EA46-490D-81B6-9C4A08416AAD}" destId="{279DA3A9-B68C-47B4-AB88-49500CB8DCAD}" srcOrd="0" destOrd="0" presId="urn:microsoft.com/office/officeart/2005/8/layout/orgChart1"/>
    <dgm:cxn modelId="{C99E430A-A4DA-4FBF-8B17-F7366D9263B1}" type="presParOf" srcId="{84F26E61-EA46-490D-81B6-9C4A08416AAD}" destId="{FDAA8B4D-955D-41E1-B3CC-BD505C61C7AC}" srcOrd="1" destOrd="0" presId="urn:microsoft.com/office/officeart/2005/8/layout/orgChart1"/>
    <dgm:cxn modelId="{EF250BEF-9F21-43E0-B3D5-3B45BEB410D7}" type="presParOf" srcId="{FCC252D0-BDF5-426B-9134-726432AEE5C3}" destId="{CF31F00E-50DC-47E1-968D-A2F3D113FFCD}" srcOrd="1" destOrd="0" presId="urn:microsoft.com/office/officeart/2005/8/layout/orgChart1"/>
    <dgm:cxn modelId="{AE535F1F-2EB7-4699-B0F8-8430E6CAAB7D}" type="presParOf" srcId="{FCC252D0-BDF5-426B-9134-726432AEE5C3}" destId="{5DD841A8-A560-4BDC-9620-19A417F365CA}" srcOrd="2" destOrd="0" presId="urn:microsoft.com/office/officeart/2005/8/layout/orgChart1"/>
    <dgm:cxn modelId="{3770409D-6C7D-4E26-88E6-2115FF2F9E44}" type="presParOf" srcId="{25752847-5B9D-42CD-9BF3-7ACC4E09C211}" destId="{47B648F7-7005-481E-B3BA-DD3B60056F03}" srcOrd="8" destOrd="0" presId="urn:microsoft.com/office/officeart/2005/8/layout/orgChart1"/>
    <dgm:cxn modelId="{0369AC7E-E16E-438B-8E67-05CAB492AB1F}" type="presParOf" srcId="{25752847-5B9D-42CD-9BF3-7ACC4E09C211}" destId="{B0F6160D-650C-41D8-9C32-6CF3EAD0210A}" srcOrd="9" destOrd="0" presId="urn:microsoft.com/office/officeart/2005/8/layout/orgChart1"/>
    <dgm:cxn modelId="{E4AF1A9D-E38C-4326-9175-A1D27E414707}" type="presParOf" srcId="{B0F6160D-650C-41D8-9C32-6CF3EAD0210A}" destId="{A04754B1-DC26-48DD-9654-A113057CC28F}" srcOrd="0" destOrd="0" presId="urn:microsoft.com/office/officeart/2005/8/layout/orgChart1"/>
    <dgm:cxn modelId="{D655534B-7D36-45A7-9038-71D319FB616D}" type="presParOf" srcId="{A04754B1-DC26-48DD-9654-A113057CC28F}" destId="{D30ADB44-11AB-454E-98E4-CA60B0D59107}" srcOrd="0" destOrd="0" presId="urn:microsoft.com/office/officeart/2005/8/layout/orgChart1"/>
    <dgm:cxn modelId="{1ABB5AC3-3094-4105-A3C8-25701AABAD89}" type="presParOf" srcId="{A04754B1-DC26-48DD-9654-A113057CC28F}" destId="{5C70B19B-9DCF-4797-B261-B1DEC21352C1}" srcOrd="1" destOrd="0" presId="urn:microsoft.com/office/officeart/2005/8/layout/orgChart1"/>
    <dgm:cxn modelId="{C80404C7-CA89-48A1-BB4A-D8CF66E67389}" type="presParOf" srcId="{B0F6160D-650C-41D8-9C32-6CF3EAD0210A}" destId="{644DF9F2-329B-4A46-860C-AEB083E88F26}" srcOrd="1" destOrd="0" presId="urn:microsoft.com/office/officeart/2005/8/layout/orgChart1"/>
    <dgm:cxn modelId="{39EA3450-2C06-4F91-9A5D-D78228F8135E}" type="presParOf" srcId="{B0F6160D-650C-41D8-9C32-6CF3EAD0210A}" destId="{C5B618B2-05F9-49FF-AC6F-33A697E9A4C1}" srcOrd="2" destOrd="0" presId="urn:microsoft.com/office/officeart/2005/8/layout/orgChart1"/>
    <dgm:cxn modelId="{E9F8D29E-231D-4898-8956-F28F9F79815F}" type="presParOf" srcId="{2FECCFBB-6CCD-4B6B-B397-611EDBEA355F}" destId="{DF1ED567-59CA-48B4-9B0F-6F5BF76873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C747EB-7CC2-4F52-93FD-56AB689989F0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F53EE512-9279-4BA4-A4D1-C5A45E3A3642}">
      <dgm:prSet phldrT="[Text]" custT="1"/>
      <dgm:spPr/>
      <dgm:t>
        <a:bodyPr/>
        <a:lstStyle/>
        <a:p>
          <a:pPr rtl="1"/>
          <a:r>
            <a:rPr lang="fa-IR" sz="1100" b="1" dirty="0" smtClean="0"/>
            <a:t>بلوک 1-10</a:t>
          </a:r>
          <a:endParaRPr lang="fa-IR" sz="1100" b="1" dirty="0"/>
        </a:p>
      </dgm:t>
    </dgm:pt>
    <dgm:pt modelId="{040D06ED-E59D-4F85-9914-B5AC2721A383}" type="parTrans" cxnId="{19EE8E03-8C4C-4E11-A7B3-758BE51FBC56}">
      <dgm:prSet/>
      <dgm:spPr/>
      <dgm:t>
        <a:bodyPr/>
        <a:lstStyle/>
        <a:p>
          <a:pPr rtl="1"/>
          <a:endParaRPr lang="fa-IR"/>
        </a:p>
      </dgm:t>
    </dgm:pt>
    <dgm:pt modelId="{73918A31-4C2B-4A65-9695-29FA97FFE936}" type="sibTrans" cxnId="{19EE8E03-8C4C-4E11-A7B3-758BE51FBC56}">
      <dgm:prSet/>
      <dgm:spPr/>
      <dgm:t>
        <a:bodyPr/>
        <a:lstStyle/>
        <a:p>
          <a:pPr rtl="1"/>
          <a:endParaRPr lang="fa-IR"/>
        </a:p>
      </dgm:t>
    </dgm:pt>
    <dgm:pt modelId="{EC634C80-977F-4113-85EA-7F2B5B01374B}">
      <dgm:prSet phldrT="[Text]" custT="1"/>
      <dgm:spPr/>
      <dgm:t>
        <a:bodyPr/>
        <a:lstStyle/>
        <a:p>
          <a:pPr rtl="1"/>
          <a:r>
            <a:rPr lang="fa-IR" sz="1100" b="1" dirty="0" smtClean="0"/>
            <a:t>تجهیز کارگاه</a:t>
          </a:r>
          <a:endParaRPr lang="fa-IR" sz="1100" b="1" dirty="0"/>
        </a:p>
      </dgm:t>
    </dgm:pt>
    <dgm:pt modelId="{B0AFF5A1-DC5B-4403-BA54-C01759D93BFF}" type="parTrans" cxnId="{D86B2BF1-B875-431E-AEE7-9DA181ED0657}">
      <dgm:prSet/>
      <dgm:spPr/>
      <dgm:t>
        <a:bodyPr/>
        <a:lstStyle/>
        <a:p>
          <a:pPr rtl="1"/>
          <a:endParaRPr lang="fa-IR" sz="1800" b="1"/>
        </a:p>
      </dgm:t>
    </dgm:pt>
    <dgm:pt modelId="{042ED731-7268-4BF8-B1AE-3CCC291CE456}" type="sibTrans" cxnId="{D86B2BF1-B875-431E-AEE7-9DA181ED0657}">
      <dgm:prSet/>
      <dgm:spPr/>
      <dgm:t>
        <a:bodyPr/>
        <a:lstStyle/>
        <a:p>
          <a:pPr rtl="1"/>
          <a:endParaRPr lang="fa-IR"/>
        </a:p>
      </dgm:t>
    </dgm:pt>
    <dgm:pt modelId="{F39B3975-981D-4081-9EC4-ED311645C6CB}">
      <dgm:prSet custT="1"/>
      <dgm:spPr/>
      <dgm:t>
        <a:bodyPr/>
        <a:lstStyle/>
        <a:p>
          <a:pPr rtl="1"/>
          <a:r>
            <a:rPr lang="fa-IR" sz="1100" b="1" i="0" u="none" dirty="0" smtClean="0"/>
            <a:t>فونداسیون</a:t>
          </a:r>
          <a:endParaRPr lang="fa-IR" sz="1100" b="1" dirty="0"/>
        </a:p>
      </dgm:t>
    </dgm:pt>
    <dgm:pt modelId="{8FC21C8F-1D86-448A-AC8F-0965B18B3ADC}" type="parTrans" cxnId="{78A4D14F-5B9A-452A-879F-0F3A214A63AF}">
      <dgm:prSet/>
      <dgm:spPr/>
      <dgm:t>
        <a:bodyPr/>
        <a:lstStyle/>
        <a:p>
          <a:pPr rtl="1"/>
          <a:endParaRPr lang="fa-IR" sz="1800" b="1"/>
        </a:p>
      </dgm:t>
    </dgm:pt>
    <dgm:pt modelId="{41FBC25B-646B-464C-96FC-D540228CAFA7}" type="sibTrans" cxnId="{78A4D14F-5B9A-452A-879F-0F3A214A63AF}">
      <dgm:prSet/>
      <dgm:spPr/>
      <dgm:t>
        <a:bodyPr/>
        <a:lstStyle/>
        <a:p>
          <a:pPr rtl="1"/>
          <a:endParaRPr lang="fa-IR"/>
        </a:p>
      </dgm:t>
    </dgm:pt>
    <dgm:pt modelId="{68316209-29B2-4067-80D5-D974A995C1C8}">
      <dgm:prSet custT="1"/>
      <dgm:spPr/>
      <dgm:t>
        <a:bodyPr/>
        <a:lstStyle/>
        <a:p>
          <a:pPr rtl="1"/>
          <a:r>
            <a:rPr lang="fa-IR" sz="1100" b="1" i="0" u="none" dirty="0" smtClean="0"/>
            <a:t>اسکلت</a:t>
          </a:r>
          <a:endParaRPr lang="fa-IR" sz="1100" b="1" dirty="0"/>
        </a:p>
      </dgm:t>
    </dgm:pt>
    <dgm:pt modelId="{BDF50945-E77D-4FF6-A85F-ACCFADC8BD55}" type="parTrans" cxnId="{8B13FFBB-FF2F-49FB-99C4-56035637E8C1}">
      <dgm:prSet/>
      <dgm:spPr/>
      <dgm:t>
        <a:bodyPr/>
        <a:lstStyle/>
        <a:p>
          <a:pPr rtl="1"/>
          <a:endParaRPr lang="fa-IR" sz="1800" b="1"/>
        </a:p>
      </dgm:t>
    </dgm:pt>
    <dgm:pt modelId="{DCB964F2-1B44-4A05-9E10-AEFC2216A674}" type="sibTrans" cxnId="{8B13FFBB-FF2F-49FB-99C4-56035637E8C1}">
      <dgm:prSet/>
      <dgm:spPr/>
      <dgm:t>
        <a:bodyPr/>
        <a:lstStyle/>
        <a:p>
          <a:pPr rtl="1"/>
          <a:endParaRPr lang="fa-IR"/>
        </a:p>
      </dgm:t>
    </dgm:pt>
    <dgm:pt modelId="{0A62B31A-5913-43AB-8B51-40D34F6608E7}">
      <dgm:prSet custT="1"/>
      <dgm:spPr/>
      <dgm:t>
        <a:bodyPr/>
        <a:lstStyle/>
        <a:p>
          <a:pPr rtl="1"/>
          <a:r>
            <a:rPr lang="fa-IR" sz="1100" b="1" i="0" u="none" dirty="0" smtClean="0"/>
            <a:t>سقف</a:t>
          </a:r>
          <a:endParaRPr lang="fa-IR" sz="1100" b="1" dirty="0"/>
        </a:p>
      </dgm:t>
    </dgm:pt>
    <dgm:pt modelId="{4D2261F4-D468-4337-8844-B54E2CC37A26}" type="parTrans" cxnId="{08D7160F-03FE-462E-A15D-2DFCCAB0B0BE}">
      <dgm:prSet/>
      <dgm:spPr/>
      <dgm:t>
        <a:bodyPr/>
        <a:lstStyle/>
        <a:p>
          <a:pPr rtl="1"/>
          <a:endParaRPr lang="fa-IR" sz="1800" b="1"/>
        </a:p>
      </dgm:t>
    </dgm:pt>
    <dgm:pt modelId="{E29560A5-33A4-4CA1-8DC0-43931902C4FB}" type="sibTrans" cxnId="{08D7160F-03FE-462E-A15D-2DFCCAB0B0BE}">
      <dgm:prSet/>
      <dgm:spPr/>
      <dgm:t>
        <a:bodyPr/>
        <a:lstStyle/>
        <a:p>
          <a:pPr rtl="1"/>
          <a:endParaRPr lang="fa-IR"/>
        </a:p>
      </dgm:t>
    </dgm:pt>
    <dgm:pt modelId="{CC6FB352-F5A9-41C8-AA3A-27969B6A9125}">
      <dgm:prSet custT="1"/>
      <dgm:spPr/>
      <dgm:t>
        <a:bodyPr/>
        <a:lstStyle/>
        <a:p>
          <a:pPr rtl="1"/>
          <a:r>
            <a:rPr lang="fa-IR" sz="1100" b="1" i="0" u="none" dirty="0" smtClean="0"/>
            <a:t>سفت کاری</a:t>
          </a:r>
          <a:endParaRPr lang="fa-IR" sz="1100" b="1" dirty="0"/>
        </a:p>
      </dgm:t>
    </dgm:pt>
    <dgm:pt modelId="{7287E09C-4B76-48DE-B077-3893FFE3C1BA}" type="parTrans" cxnId="{878B98A6-AFBE-4B59-8114-C3576177437B}">
      <dgm:prSet/>
      <dgm:spPr/>
      <dgm:t>
        <a:bodyPr/>
        <a:lstStyle/>
        <a:p>
          <a:pPr rtl="1"/>
          <a:endParaRPr lang="fa-IR" sz="1800" b="1"/>
        </a:p>
      </dgm:t>
    </dgm:pt>
    <dgm:pt modelId="{E42CA595-1E06-403C-9BEF-78CF97319967}" type="sibTrans" cxnId="{878B98A6-AFBE-4B59-8114-C3576177437B}">
      <dgm:prSet/>
      <dgm:spPr/>
      <dgm:t>
        <a:bodyPr/>
        <a:lstStyle/>
        <a:p>
          <a:pPr rtl="1"/>
          <a:endParaRPr lang="fa-IR"/>
        </a:p>
      </dgm:t>
    </dgm:pt>
    <dgm:pt modelId="{E43811C8-1E07-4EE9-B4F5-F5E742F762D9}">
      <dgm:prSet custT="1"/>
      <dgm:spPr/>
      <dgm:t>
        <a:bodyPr/>
        <a:lstStyle/>
        <a:p>
          <a:pPr rtl="1"/>
          <a:r>
            <a:rPr lang="fa-IR" sz="1100" b="1" i="0" u="none" dirty="0" smtClean="0"/>
            <a:t>نازک کاری</a:t>
          </a:r>
          <a:endParaRPr lang="fa-IR" sz="1100" b="1" dirty="0"/>
        </a:p>
      </dgm:t>
    </dgm:pt>
    <dgm:pt modelId="{C8B38500-8714-4F17-AF6A-B8CB2DB4F6FE}" type="parTrans" cxnId="{01F67099-13C7-4260-B75A-85BB7482AF2F}">
      <dgm:prSet/>
      <dgm:spPr/>
      <dgm:t>
        <a:bodyPr/>
        <a:lstStyle/>
        <a:p>
          <a:pPr rtl="1"/>
          <a:endParaRPr lang="fa-IR" sz="1800" b="1"/>
        </a:p>
      </dgm:t>
    </dgm:pt>
    <dgm:pt modelId="{4BB4A996-8FCD-4726-ADFE-5544D6F5BBA1}" type="sibTrans" cxnId="{01F67099-13C7-4260-B75A-85BB7482AF2F}">
      <dgm:prSet/>
      <dgm:spPr/>
      <dgm:t>
        <a:bodyPr/>
        <a:lstStyle/>
        <a:p>
          <a:pPr rtl="1"/>
          <a:endParaRPr lang="fa-IR"/>
        </a:p>
      </dgm:t>
    </dgm:pt>
    <dgm:pt modelId="{6F2A663A-C063-4170-82F8-C91051A7BEEE}">
      <dgm:prSet custT="1"/>
      <dgm:spPr/>
      <dgm:t>
        <a:bodyPr/>
        <a:lstStyle/>
        <a:p>
          <a:pPr rtl="1"/>
          <a:r>
            <a:rPr lang="fa-IR" sz="1100" b="1" i="0" u="none" dirty="0" smtClean="0"/>
            <a:t>تاسيسات</a:t>
          </a:r>
          <a:endParaRPr lang="fa-IR" sz="1100" b="1" dirty="0"/>
        </a:p>
      </dgm:t>
    </dgm:pt>
    <dgm:pt modelId="{FA86F468-D3F5-4F6B-9CE2-01A330C3A964}" type="parTrans" cxnId="{D6B6EA46-0D13-45C9-8F3A-8FB8241655E6}">
      <dgm:prSet/>
      <dgm:spPr/>
      <dgm:t>
        <a:bodyPr/>
        <a:lstStyle/>
        <a:p>
          <a:pPr rtl="1"/>
          <a:endParaRPr lang="fa-IR" sz="1800" b="1"/>
        </a:p>
      </dgm:t>
    </dgm:pt>
    <dgm:pt modelId="{4A2A4585-09D7-4245-9826-875B02345534}" type="sibTrans" cxnId="{D6B6EA46-0D13-45C9-8F3A-8FB8241655E6}">
      <dgm:prSet/>
      <dgm:spPr/>
      <dgm:t>
        <a:bodyPr/>
        <a:lstStyle/>
        <a:p>
          <a:pPr rtl="1"/>
          <a:endParaRPr lang="fa-IR"/>
        </a:p>
      </dgm:t>
    </dgm:pt>
    <dgm:pt modelId="{58C14749-6BD5-48F4-A3C3-8EFE2DCB81B0}">
      <dgm:prSet custT="1"/>
      <dgm:spPr/>
      <dgm:t>
        <a:bodyPr/>
        <a:lstStyle/>
        <a:p>
          <a:pPr rtl="1"/>
          <a:r>
            <a:rPr lang="fa-IR" sz="1100" b="1" i="0" u="none" dirty="0" smtClean="0"/>
            <a:t>نما</a:t>
          </a:r>
          <a:endParaRPr lang="fa-IR" sz="1100" b="1" dirty="0"/>
        </a:p>
      </dgm:t>
    </dgm:pt>
    <dgm:pt modelId="{218C291F-71D8-4B3E-A46E-737B5D7B5975}" type="parTrans" cxnId="{40D5DAC1-8389-4632-8429-495DBB77C733}">
      <dgm:prSet/>
      <dgm:spPr/>
      <dgm:t>
        <a:bodyPr/>
        <a:lstStyle/>
        <a:p>
          <a:pPr rtl="1"/>
          <a:endParaRPr lang="fa-IR" sz="1800" b="1"/>
        </a:p>
      </dgm:t>
    </dgm:pt>
    <dgm:pt modelId="{F71EEDFC-6CB1-4BDA-AA17-A5E5B4A422CD}" type="sibTrans" cxnId="{40D5DAC1-8389-4632-8429-495DBB77C733}">
      <dgm:prSet/>
      <dgm:spPr/>
      <dgm:t>
        <a:bodyPr/>
        <a:lstStyle/>
        <a:p>
          <a:pPr rtl="1"/>
          <a:endParaRPr lang="fa-IR"/>
        </a:p>
      </dgm:t>
    </dgm:pt>
    <dgm:pt modelId="{500B0A1A-58EF-4850-892E-1BEE33C17E27}">
      <dgm:prSet custT="1"/>
      <dgm:spPr/>
      <dgm:t>
        <a:bodyPr/>
        <a:lstStyle/>
        <a:p>
          <a:pPr rtl="1"/>
          <a:r>
            <a:rPr lang="fa-IR" sz="1100" b="1" dirty="0" smtClean="0"/>
            <a:t>برچیدن کارگاه</a:t>
          </a:r>
          <a:endParaRPr lang="fa-IR" sz="1100" b="1" dirty="0"/>
        </a:p>
      </dgm:t>
    </dgm:pt>
    <dgm:pt modelId="{53BCC29C-4788-47EB-A5D1-8B57F9A2F99A}" type="parTrans" cxnId="{8A184C5B-6AD1-45B6-8B67-B79DAA658036}">
      <dgm:prSet/>
      <dgm:spPr/>
      <dgm:t>
        <a:bodyPr/>
        <a:lstStyle/>
        <a:p>
          <a:pPr rtl="1"/>
          <a:endParaRPr lang="fa-IR" sz="1800" b="1"/>
        </a:p>
      </dgm:t>
    </dgm:pt>
    <dgm:pt modelId="{EF7F8CC1-9A43-4E6A-8D74-6F92AD94497B}" type="sibTrans" cxnId="{8A184C5B-6AD1-45B6-8B67-B79DAA658036}">
      <dgm:prSet/>
      <dgm:spPr/>
      <dgm:t>
        <a:bodyPr/>
        <a:lstStyle/>
        <a:p>
          <a:pPr rtl="1"/>
          <a:endParaRPr lang="fa-IR"/>
        </a:p>
      </dgm:t>
    </dgm:pt>
    <dgm:pt modelId="{DBC65AA8-FAC8-49D0-B399-BEC1AFBC8762}">
      <dgm:prSet custT="1"/>
      <dgm:spPr/>
      <dgm:t>
        <a:bodyPr/>
        <a:lstStyle/>
        <a:p>
          <a:pPr rtl="1"/>
          <a:r>
            <a:rPr lang="fa-IR" sz="1100" b="1" dirty="0" smtClean="0"/>
            <a:t>خاک برداری</a:t>
          </a:r>
          <a:endParaRPr lang="fa-IR" sz="1100" b="1" dirty="0"/>
        </a:p>
      </dgm:t>
    </dgm:pt>
    <dgm:pt modelId="{98CA17CB-B460-469B-99E7-585928F2D491}" type="parTrans" cxnId="{797D0FE0-1D75-49D5-AC8E-5969D3886D7F}">
      <dgm:prSet/>
      <dgm:spPr/>
      <dgm:t>
        <a:bodyPr/>
        <a:lstStyle/>
        <a:p>
          <a:pPr rtl="1"/>
          <a:endParaRPr lang="fa-IR" sz="1800" b="1"/>
        </a:p>
      </dgm:t>
    </dgm:pt>
    <dgm:pt modelId="{0DDF6278-5CD9-4D17-976C-794725FEF9DC}" type="sibTrans" cxnId="{797D0FE0-1D75-49D5-AC8E-5969D3886D7F}">
      <dgm:prSet/>
      <dgm:spPr/>
      <dgm:t>
        <a:bodyPr/>
        <a:lstStyle/>
        <a:p>
          <a:pPr rtl="1"/>
          <a:endParaRPr lang="fa-IR"/>
        </a:p>
      </dgm:t>
    </dgm:pt>
    <dgm:pt modelId="{C1B455DD-7FA7-488E-9C43-4D8773B9017C}">
      <dgm:prSet custT="1"/>
      <dgm:spPr/>
      <dgm:t>
        <a:bodyPr/>
        <a:lstStyle/>
        <a:p>
          <a:pPr rtl="1"/>
          <a:r>
            <a:rPr lang="fa-IR" sz="1100" b="1" dirty="0" smtClean="0"/>
            <a:t>سفارش ساخت</a:t>
          </a:r>
          <a:endParaRPr lang="fa-IR" sz="1100" b="1" dirty="0"/>
        </a:p>
      </dgm:t>
    </dgm:pt>
    <dgm:pt modelId="{90F4563F-7955-428D-864A-FC8EB233BE23}" type="parTrans" cxnId="{0FB80E76-08C3-4420-A781-6C046921964A}">
      <dgm:prSet/>
      <dgm:spPr/>
      <dgm:t>
        <a:bodyPr/>
        <a:lstStyle/>
        <a:p>
          <a:pPr rtl="1"/>
          <a:endParaRPr lang="fa-IR" sz="1800" b="1"/>
        </a:p>
      </dgm:t>
    </dgm:pt>
    <dgm:pt modelId="{18889A17-48C9-4C1E-9A12-3CA857B0A039}" type="sibTrans" cxnId="{0FB80E76-08C3-4420-A781-6C046921964A}">
      <dgm:prSet/>
      <dgm:spPr/>
      <dgm:t>
        <a:bodyPr/>
        <a:lstStyle/>
        <a:p>
          <a:pPr rtl="1"/>
          <a:endParaRPr lang="fa-IR"/>
        </a:p>
      </dgm:t>
    </dgm:pt>
    <dgm:pt modelId="{EA6D2EF0-A3A9-46F7-BA34-61AEB4A69797}">
      <dgm:prSet custT="1"/>
      <dgm:spPr/>
      <dgm:t>
        <a:bodyPr/>
        <a:lstStyle/>
        <a:p>
          <a:pPr rtl="1"/>
          <a:r>
            <a:rPr lang="fa-IR" sz="1100" b="1" dirty="0" smtClean="0"/>
            <a:t>قالب بندی</a:t>
          </a:r>
          <a:endParaRPr lang="fa-IR" sz="1100" b="1" dirty="0"/>
        </a:p>
      </dgm:t>
    </dgm:pt>
    <dgm:pt modelId="{CF426304-59D8-465E-A8DD-B8431DFED88C}" type="parTrans" cxnId="{65045732-7B72-4163-A152-66A226AB3AC0}">
      <dgm:prSet/>
      <dgm:spPr/>
      <dgm:t>
        <a:bodyPr/>
        <a:lstStyle/>
        <a:p>
          <a:pPr rtl="1"/>
          <a:endParaRPr lang="fa-IR" sz="1800" b="1"/>
        </a:p>
      </dgm:t>
    </dgm:pt>
    <dgm:pt modelId="{77E46E9B-A97C-4658-8150-7888C9DDD22C}" type="sibTrans" cxnId="{65045732-7B72-4163-A152-66A226AB3AC0}">
      <dgm:prSet/>
      <dgm:spPr/>
      <dgm:t>
        <a:bodyPr/>
        <a:lstStyle/>
        <a:p>
          <a:pPr rtl="1"/>
          <a:endParaRPr lang="fa-IR"/>
        </a:p>
      </dgm:t>
    </dgm:pt>
    <dgm:pt modelId="{9E52F4F3-AD19-4249-A218-A5F024795274}">
      <dgm:prSet custT="1"/>
      <dgm:spPr/>
      <dgm:t>
        <a:bodyPr/>
        <a:lstStyle/>
        <a:p>
          <a:pPr rtl="1"/>
          <a:r>
            <a:rPr lang="fa-IR" sz="1100" b="1" dirty="0" smtClean="0"/>
            <a:t>آرماتور بندی</a:t>
          </a:r>
          <a:endParaRPr lang="fa-IR" sz="1100" b="1" dirty="0"/>
        </a:p>
      </dgm:t>
    </dgm:pt>
    <dgm:pt modelId="{C7331FA4-FDA5-428D-90A3-462C169BC512}" type="parTrans" cxnId="{7D76BCF3-6281-4727-AA4C-B61DF3202FD3}">
      <dgm:prSet/>
      <dgm:spPr/>
      <dgm:t>
        <a:bodyPr/>
        <a:lstStyle/>
        <a:p>
          <a:pPr rtl="1"/>
          <a:endParaRPr lang="fa-IR" sz="1800" b="1"/>
        </a:p>
      </dgm:t>
    </dgm:pt>
    <dgm:pt modelId="{85D52103-250B-49DC-82E6-39196E565862}" type="sibTrans" cxnId="{7D76BCF3-6281-4727-AA4C-B61DF3202FD3}">
      <dgm:prSet/>
      <dgm:spPr/>
      <dgm:t>
        <a:bodyPr/>
        <a:lstStyle/>
        <a:p>
          <a:pPr rtl="1"/>
          <a:endParaRPr lang="fa-IR"/>
        </a:p>
      </dgm:t>
    </dgm:pt>
    <dgm:pt modelId="{4699E3FE-CA47-466F-8BCA-099F1706CFBC}">
      <dgm:prSet custT="1"/>
      <dgm:spPr/>
      <dgm:t>
        <a:bodyPr/>
        <a:lstStyle/>
        <a:p>
          <a:pPr rtl="1"/>
          <a:r>
            <a:rPr lang="fa-IR" sz="1100" b="1" smtClean="0"/>
            <a:t>بتن ریزی</a:t>
          </a:r>
          <a:endParaRPr lang="fa-IR" sz="1100" b="1" dirty="0"/>
        </a:p>
      </dgm:t>
    </dgm:pt>
    <dgm:pt modelId="{3421A51A-DB6C-4B87-A0B4-81AA2016D456}" type="parTrans" cxnId="{3C1EA7F0-619B-419E-A9F5-4452F0B59063}">
      <dgm:prSet/>
      <dgm:spPr/>
      <dgm:t>
        <a:bodyPr/>
        <a:lstStyle/>
        <a:p>
          <a:pPr rtl="1"/>
          <a:endParaRPr lang="fa-IR" sz="1800" b="1"/>
        </a:p>
      </dgm:t>
    </dgm:pt>
    <dgm:pt modelId="{C61406A8-20A3-412E-A457-25EA5A101D7F}" type="sibTrans" cxnId="{3C1EA7F0-619B-419E-A9F5-4452F0B59063}">
      <dgm:prSet/>
      <dgm:spPr/>
      <dgm:t>
        <a:bodyPr/>
        <a:lstStyle/>
        <a:p>
          <a:pPr rtl="1"/>
          <a:endParaRPr lang="fa-IR"/>
        </a:p>
      </dgm:t>
    </dgm:pt>
    <dgm:pt modelId="{A115336A-6E31-4936-AA5E-A1A1D221339D}">
      <dgm:prSet custT="1"/>
      <dgm:spPr/>
      <dgm:t>
        <a:bodyPr/>
        <a:lstStyle/>
        <a:p>
          <a:pPr rtl="1"/>
          <a:r>
            <a:rPr lang="fa-IR" sz="1100" b="1" smtClean="0"/>
            <a:t>اجرای اسکلت</a:t>
          </a:r>
          <a:endParaRPr lang="fa-IR" sz="1100" b="1" dirty="0"/>
        </a:p>
      </dgm:t>
    </dgm:pt>
    <dgm:pt modelId="{8A9657DB-DA1A-4A99-A74D-83CC635A8D9A}" type="parTrans" cxnId="{8BA05DB9-E31C-4AF5-81EA-0CFE0177A49F}">
      <dgm:prSet/>
      <dgm:spPr/>
      <dgm:t>
        <a:bodyPr/>
        <a:lstStyle/>
        <a:p>
          <a:pPr rtl="1"/>
          <a:endParaRPr lang="fa-IR" sz="1800" b="1"/>
        </a:p>
      </dgm:t>
    </dgm:pt>
    <dgm:pt modelId="{0B8F4D29-0F8A-47F7-AD62-0971329D02CE}" type="sibTrans" cxnId="{8BA05DB9-E31C-4AF5-81EA-0CFE0177A49F}">
      <dgm:prSet/>
      <dgm:spPr/>
      <dgm:t>
        <a:bodyPr/>
        <a:lstStyle/>
        <a:p>
          <a:pPr rtl="1"/>
          <a:endParaRPr lang="fa-IR"/>
        </a:p>
      </dgm:t>
    </dgm:pt>
    <dgm:pt modelId="{BE527081-97FA-4320-B652-E9B2FFDD97D9}">
      <dgm:prSet custT="1"/>
      <dgm:spPr/>
      <dgm:t>
        <a:bodyPr/>
        <a:lstStyle/>
        <a:p>
          <a:pPr rtl="1"/>
          <a:r>
            <a:rPr lang="fa-IR" sz="1100" b="1" dirty="0" smtClean="0"/>
            <a:t>طبقه 5 </a:t>
          </a:r>
          <a:endParaRPr lang="fa-IR" sz="1100" b="1" dirty="0"/>
        </a:p>
      </dgm:t>
    </dgm:pt>
    <dgm:pt modelId="{232DB9BE-2E4D-4B1B-A070-1B042728208D}" type="parTrans" cxnId="{05B09819-B8DD-49A4-8129-B92F86354726}">
      <dgm:prSet/>
      <dgm:spPr/>
      <dgm:t>
        <a:bodyPr/>
        <a:lstStyle/>
        <a:p>
          <a:pPr rtl="1"/>
          <a:endParaRPr lang="fa-IR" sz="1800" b="1"/>
        </a:p>
      </dgm:t>
    </dgm:pt>
    <dgm:pt modelId="{924E4742-A3FC-4F98-B274-2E5088581521}" type="sibTrans" cxnId="{05B09819-B8DD-49A4-8129-B92F86354726}">
      <dgm:prSet/>
      <dgm:spPr/>
      <dgm:t>
        <a:bodyPr/>
        <a:lstStyle/>
        <a:p>
          <a:pPr rtl="1"/>
          <a:endParaRPr lang="fa-IR"/>
        </a:p>
      </dgm:t>
    </dgm:pt>
    <dgm:pt modelId="{6DFB1935-E4F9-49AC-8942-A5CB45BDA5EA}">
      <dgm:prSet custT="1"/>
      <dgm:spPr/>
      <dgm:t>
        <a:bodyPr/>
        <a:lstStyle/>
        <a:p>
          <a:pPr rtl="1"/>
          <a:r>
            <a:rPr lang="fa-IR" sz="1100" b="1" dirty="0" smtClean="0"/>
            <a:t>طبقه 4</a:t>
          </a:r>
          <a:endParaRPr lang="fa-IR" sz="1100" b="1" dirty="0"/>
        </a:p>
      </dgm:t>
    </dgm:pt>
    <dgm:pt modelId="{0F8E4660-5C3C-4359-8DC4-DEB22203DE23}" type="parTrans" cxnId="{AE4E6AE2-B628-44FF-BA13-38D825455090}">
      <dgm:prSet/>
      <dgm:spPr/>
      <dgm:t>
        <a:bodyPr/>
        <a:lstStyle/>
        <a:p>
          <a:pPr rtl="1"/>
          <a:endParaRPr lang="fa-IR" sz="1800" b="1"/>
        </a:p>
      </dgm:t>
    </dgm:pt>
    <dgm:pt modelId="{ACDEE353-2F87-4EA9-97A8-9901B4199A4C}" type="sibTrans" cxnId="{AE4E6AE2-B628-44FF-BA13-38D825455090}">
      <dgm:prSet/>
      <dgm:spPr/>
      <dgm:t>
        <a:bodyPr/>
        <a:lstStyle/>
        <a:p>
          <a:pPr rtl="1"/>
          <a:endParaRPr lang="fa-IR"/>
        </a:p>
      </dgm:t>
    </dgm:pt>
    <dgm:pt modelId="{FBDA0B79-FC9F-4688-BAE1-F581E300D388}">
      <dgm:prSet custT="1"/>
      <dgm:spPr/>
      <dgm:t>
        <a:bodyPr/>
        <a:lstStyle/>
        <a:p>
          <a:pPr rtl="1"/>
          <a:r>
            <a:rPr lang="fa-IR" sz="1100" b="1" dirty="0" smtClean="0"/>
            <a:t>طبقه 3</a:t>
          </a:r>
          <a:endParaRPr lang="fa-IR" sz="1100" b="1" dirty="0"/>
        </a:p>
      </dgm:t>
    </dgm:pt>
    <dgm:pt modelId="{BBE2606C-804B-4AE6-BF85-43FCE57E6C12}" type="parTrans" cxnId="{2448BBE9-2025-43CA-8815-D1F41F25DD08}">
      <dgm:prSet/>
      <dgm:spPr/>
      <dgm:t>
        <a:bodyPr/>
        <a:lstStyle/>
        <a:p>
          <a:pPr rtl="1"/>
          <a:endParaRPr lang="fa-IR" sz="1800" b="1"/>
        </a:p>
      </dgm:t>
    </dgm:pt>
    <dgm:pt modelId="{53B39267-952E-4AD7-AA0C-6E5CB9A8C91E}" type="sibTrans" cxnId="{2448BBE9-2025-43CA-8815-D1F41F25DD08}">
      <dgm:prSet/>
      <dgm:spPr/>
      <dgm:t>
        <a:bodyPr/>
        <a:lstStyle/>
        <a:p>
          <a:pPr rtl="1"/>
          <a:endParaRPr lang="fa-IR"/>
        </a:p>
      </dgm:t>
    </dgm:pt>
    <dgm:pt modelId="{A9EA5381-31E9-4ADB-8349-17CA918ACB11}">
      <dgm:prSet custT="1"/>
      <dgm:spPr/>
      <dgm:t>
        <a:bodyPr/>
        <a:lstStyle/>
        <a:p>
          <a:pPr rtl="1"/>
          <a:r>
            <a:rPr lang="fa-IR" sz="1100" b="1" dirty="0" smtClean="0"/>
            <a:t>طبقه 2</a:t>
          </a:r>
          <a:endParaRPr lang="fa-IR" sz="1100" b="1" dirty="0"/>
        </a:p>
      </dgm:t>
    </dgm:pt>
    <dgm:pt modelId="{9A746210-1F35-48AD-8D21-0166A8AFB064}" type="parTrans" cxnId="{0C75037A-3D23-4B08-A74D-187241BF491D}">
      <dgm:prSet/>
      <dgm:spPr/>
      <dgm:t>
        <a:bodyPr/>
        <a:lstStyle/>
        <a:p>
          <a:pPr rtl="1"/>
          <a:endParaRPr lang="fa-IR" sz="1800" b="1"/>
        </a:p>
      </dgm:t>
    </dgm:pt>
    <dgm:pt modelId="{41CA5964-D7BE-4CD4-AD08-595B01497A02}" type="sibTrans" cxnId="{0C75037A-3D23-4B08-A74D-187241BF491D}">
      <dgm:prSet/>
      <dgm:spPr/>
      <dgm:t>
        <a:bodyPr/>
        <a:lstStyle/>
        <a:p>
          <a:pPr rtl="1"/>
          <a:endParaRPr lang="fa-IR"/>
        </a:p>
      </dgm:t>
    </dgm:pt>
    <dgm:pt modelId="{6DEE5DB0-E669-44BD-8176-D3E7CB509CFD}">
      <dgm:prSet custT="1"/>
      <dgm:spPr/>
      <dgm:t>
        <a:bodyPr/>
        <a:lstStyle/>
        <a:p>
          <a:pPr rtl="1"/>
          <a:r>
            <a:rPr lang="fa-IR" sz="1100" b="1" dirty="0" smtClean="0"/>
            <a:t>طبقه 1</a:t>
          </a:r>
          <a:endParaRPr lang="fa-IR" sz="1100" b="1" dirty="0"/>
        </a:p>
      </dgm:t>
    </dgm:pt>
    <dgm:pt modelId="{0BC1FCA6-D577-476F-9ECC-DBD0E21C4AEE}" type="parTrans" cxnId="{13A12920-9E14-48F6-8B23-914EB4826894}">
      <dgm:prSet/>
      <dgm:spPr/>
      <dgm:t>
        <a:bodyPr/>
        <a:lstStyle/>
        <a:p>
          <a:pPr rtl="1"/>
          <a:endParaRPr lang="fa-IR" sz="1800" b="1"/>
        </a:p>
      </dgm:t>
    </dgm:pt>
    <dgm:pt modelId="{80171123-45DF-4AE1-B51D-587DE6DAB496}" type="sibTrans" cxnId="{13A12920-9E14-48F6-8B23-914EB4826894}">
      <dgm:prSet/>
      <dgm:spPr/>
      <dgm:t>
        <a:bodyPr/>
        <a:lstStyle/>
        <a:p>
          <a:pPr rtl="1"/>
          <a:endParaRPr lang="fa-IR"/>
        </a:p>
      </dgm:t>
    </dgm:pt>
    <dgm:pt modelId="{61A61633-F12E-422D-BA6C-2250A831584E}">
      <dgm:prSet custT="1"/>
      <dgm:spPr/>
      <dgm:t>
        <a:bodyPr/>
        <a:lstStyle/>
        <a:p>
          <a:pPr rtl="1"/>
          <a:r>
            <a:rPr lang="fa-IR" sz="1100" b="1" dirty="0" smtClean="0"/>
            <a:t>دیوار چینی</a:t>
          </a:r>
          <a:endParaRPr lang="fa-IR" sz="1100" b="1" dirty="0"/>
        </a:p>
      </dgm:t>
    </dgm:pt>
    <dgm:pt modelId="{B6AE4E98-0CE7-4D59-A3C5-06AF6CBF806C}" type="parTrans" cxnId="{F51130DD-4680-4C68-A9A2-D35B5B147A22}">
      <dgm:prSet/>
      <dgm:spPr/>
      <dgm:t>
        <a:bodyPr/>
        <a:lstStyle/>
        <a:p>
          <a:pPr rtl="1"/>
          <a:endParaRPr lang="fa-IR" sz="1800" b="1"/>
        </a:p>
      </dgm:t>
    </dgm:pt>
    <dgm:pt modelId="{F1E89980-3C8F-4E82-9E5C-23D4E1FEC32D}" type="sibTrans" cxnId="{F51130DD-4680-4C68-A9A2-D35B5B147A22}">
      <dgm:prSet/>
      <dgm:spPr/>
      <dgm:t>
        <a:bodyPr/>
        <a:lstStyle/>
        <a:p>
          <a:pPr rtl="1"/>
          <a:endParaRPr lang="fa-IR"/>
        </a:p>
      </dgm:t>
    </dgm:pt>
    <dgm:pt modelId="{BBBEF302-5376-462A-A783-BCBBFAD37A3A}">
      <dgm:prSet custT="1"/>
      <dgm:spPr/>
      <dgm:t>
        <a:bodyPr/>
        <a:lstStyle/>
        <a:p>
          <a:pPr rtl="1"/>
          <a:r>
            <a:rPr lang="fa-IR" sz="1100" b="1" dirty="0" smtClean="0"/>
            <a:t>عایق کاری</a:t>
          </a:r>
          <a:endParaRPr lang="fa-IR" sz="1100" b="1" dirty="0"/>
        </a:p>
      </dgm:t>
    </dgm:pt>
    <dgm:pt modelId="{9E1EC7C3-8D7C-4786-8A2B-F9500B9C1E65}" type="parTrans" cxnId="{23ACC342-FBBA-47F9-82CF-EE43473794A2}">
      <dgm:prSet/>
      <dgm:spPr/>
      <dgm:t>
        <a:bodyPr/>
        <a:lstStyle/>
        <a:p>
          <a:pPr rtl="1"/>
          <a:endParaRPr lang="fa-IR" sz="1800" b="1"/>
        </a:p>
      </dgm:t>
    </dgm:pt>
    <dgm:pt modelId="{C24ED042-DDB9-4053-871A-82B63CF2F9E5}" type="sibTrans" cxnId="{23ACC342-FBBA-47F9-82CF-EE43473794A2}">
      <dgm:prSet/>
      <dgm:spPr/>
      <dgm:t>
        <a:bodyPr/>
        <a:lstStyle/>
        <a:p>
          <a:pPr rtl="1"/>
          <a:endParaRPr lang="fa-IR"/>
        </a:p>
      </dgm:t>
    </dgm:pt>
    <dgm:pt modelId="{2CA40B4C-AEC0-4239-B4F3-47DCFE3EA417}">
      <dgm:prSet custT="1"/>
      <dgm:spPr/>
      <dgm:t>
        <a:bodyPr/>
        <a:lstStyle/>
        <a:p>
          <a:pPr rtl="1"/>
          <a:r>
            <a:rPr lang="fa-IR" sz="1100" b="1" smtClean="0"/>
            <a:t>کف سازی</a:t>
          </a:r>
          <a:endParaRPr lang="fa-IR" sz="1100" b="1"/>
        </a:p>
      </dgm:t>
    </dgm:pt>
    <dgm:pt modelId="{7BB47EB3-D60C-42F3-B61C-14981AB52F8B}" type="parTrans" cxnId="{F9F9A498-EE2C-4DB3-B41D-FBF2F01DFEDA}">
      <dgm:prSet/>
      <dgm:spPr/>
      <dgm:t>
        <a:bodyPr/>
        <a:lstStyle/>
        <a:p>
          <a:pPr rtl="1"/>
          <a:endParaRPr lang="fa-IR" sz="1800" b="1"/>
        </a:p>
      </dgm:t>
    </dgm:pt>
    <dgm:pt modelId="{77A0EABB-6055-4D3F-AEAF-45438A6859F3}" type="sibTrans" cxnId="{F9F9A498-EE2C-4DB3-B41D-FBF2F01DFEDA}">
      <dgm:prSet/>
      <dgm:spPr/>
      <dgm:t>
        <a:bodyPr/>
        <a:lstStyle/>
        <a:p>
          <a:pPr rtl="1"/>
          <a:endParaRPr lang="fa-IR"/>
        </a:p>
      </dgm:t>
    </dgm:pt>
    <dgm:pt modelId="{3D72242B-C59A-433A-9B5A-4DDBC466E813}">
      <dgm:prSet custT="1"/>
      <dgm:spPr/>
      <dgm:t>
        <a:bodyPr/>
        <a:lstStyle/>
        <a:p>
          <a:pPr rtl="1"/>
          <a:r>
            <a:rPr lang="fa-IR" sz="1100" b="1" smtClean="0"/>
            <a:t>اجرا و نصب درب و پنجره</a:t>
          </a:r>
          <a:endParaRPr lang="fa-IR" sz="1100" b="1"/>
        </a:p>
      </dgm:t>
    </dgm:pt>
    <dgm:pt modelId="{800DCF47-226E-4ED5-BBF0-999BC97FE197}" type="parTrans" cxnId="{E3733314-5294-4F88-BB59-06D79D07A86E}">
      <dgm:prSet/>
      <dgm:spPr/>
      <dgm:t>
        <a:bodyPr/>
        <a:lstStyle/>
        <a:p>
          <a:pPr rtl="1"/>
          <a:endParaRPr lang="fa-IR" sz="1800" b="1"/>
        </a:p>
      </dgm:t>
    </dgm:pt>
    <dgm:pt modelId="{8621BAE9-E9D5-423D-95A0-38C72A9343D4}" type="sibTrans" cxnId="{E3733314-5294-4F88-BB59-06D79D07A86E}">
      <dgm:prSet/>
      <dgm:spPr/>
      <dgm:t>
        <a:bodyPr/>
        <a:lstStyle/>
        <a:p>
          <a:pPr rtl="1"/>
          <a:endParaRPr lang="fa-IR"/>
        </a:p>
      </dgm:t>
    </dgm:pt>
    <dgm:pt modelId="{085F7EFB-C8FC-4A7E-8C7A-494F7171918D}">
      <dgm:prSet custT="1"/>
      <dgm:spPr/>
      <dgm:t>
        <a:bodyPr/>
        <a:lstStyle/>
        <a:p>
          <a:pPr rtl="1"/>
          <a:r>
            <a:rPr lang="fa-IR" sz="1100" b="1" smtClean="0"/>
            <a:t>اندود نهایی</a:t>
          </a:r>
          <a:endParaRPr lang="fa-IR" sz="1100" b="1"/>
        </a:p>
      </dgm:t>
    </dgm:pt>
    <dgm:pt modelId="{3C975F2D-1FD1-4573-B3E1-899A1DB3D0F6}" type="parTrans" cxnId="{B4DF1A59-6BBD-4426-8F6B-1DD9F15F3F41}">
      <dgm:prSet/>
      <dgm:spPr/>
      <dgm:t>
        <a:bodyPr/>
        <a:lstStyle/>
        <a:p>
          <a:pPr rtl="1"/>
          <a:endParaRPr lang="fa-IR" sz="1800" b="1"/>
        </a:p>
      </dgm:t>
    </dgm:pt>
    <dgm:pt modelId="{F1B5ECE4-3A32-4FAF-8FF5-CB21D7A55352}" type="sibTrans" cxnId="{B4DF1A59-6BBD-4426-8F6B-1DD9F15F3F41}">
      <dgm:prSet/>
      <dgm:spPr/>
      <dgm:t>
        <a:bodyPr/>
        <a:lstStyle/>
        <a:p>
          <a:pPr rtl="1"/>
          <a:endParaRPr lang="fa-IR"/>
        </a:p>
      </dgm:t>
    </dgm:pt>
    <dgm:pt modelId="{A53AC713-3401-4676-800D-5FB905816BB6}">
      <dgm:prSet custT="1"/>
      <dgm:spPr/>
      <dgm:t>
        <a:bodyPr/>
        <a:lstStyle/>
        <a:p>
          <a:pPr rtl="1"/>
          <a:r>
            <a:rPr lang="fa-IR" sz="1100" b="1" dirty="0" smtClean="0"/>
            <a:t>برقی</a:t>
          </a:r>
          <a:endParaRPr lang="fa-IR" sz="1100" b="1" dirty="0"/>
        </a:p>
      </dgm:t>
    </dgm:pt>
    <dgm:pt modelId="{3F26E0AC-9130-4F8E-9D7D-4F771478C4AA}" type="parTrans" cxnId="{4C90CCD5-9910-4521-BACF-080E5092D75C}">
      <dgm:prSet/>
      <dgm:spPr/>
      <dgm:t>
        <a:bodyPr/>
        <a:lstStyle/>
        <a:p>
          <a:pPr rtl="1"/>
          <a:endParaRPr lang="fa-IR" sz="1800" b="1"/>
        </a:p>
      </dgm:t>
    </dgm:pt>
    <dgm:pt modelId="{CC756530-6D87-4820-B876-B80B70A4C4E4}" type="sibTrans" cxnId="{4C90CCD5-9910-4521-BACF-080E5092D75C}">
      <dgm:prSet/>
      <dgm:spPr/>
      <dgm:t>
        <a:bodyPr/>
        <a:lstStyle/>
        <a:p>
          <a:pPr rtl="1"/>
          <a:endParaRPr lang="fa-IR"/>
        </a:p>
      </dgm:t>
    </dgm:pt>
    <dgm:pt modelId="{BE7009BB-BBB9-459F-9DDE-7E5C4822D7B6}">
      <dgm:prSet custT="1"/>
      <dgm:spPr/>
      <dgm:t>
        <a:bodyPr/>
        <a:lstStyle/>
        <a:p>
          <a:pPr rtl="1"/>
          <a:r>
            <a:rPr lang="fa-IR" sz="1100" b="1" dirty="0" smtClean="0"/>
            <a:t>مکانیکی</a:t>
          </a:r>
          <a:endParaRPr lang="fa-IR" sz="1100" b="1" dirty="0"/>
        </a:p>
      </dgm:t>
    </dgm:pt>
    <dgm:pt modelId="{7ADF9D9B-548A-4F08-A133-2C01DF31F901}" type="parTrans" cxnId="{FA707413-F63C-4AA2-B696-4E96117BE5A8}">
      <dgm:prSet/>
      <dgm:spPr/>
      <dgm:t>
        <a:bodyPr/>
        <a:lstStyle/>
        <a:p>
          <a:pPr rtl="1"/>
          <a:endParaRPr lang="fa-IR" sz="1800" b="1"/>
        </a:p>
      </dgm:t>
    </dgm:pt>
    <dgm:pt modelId="{26F19FCD-1A1C-409E-8123-E84D6173253A}" type="sibTrans" cxnId="{FA707413-F63C-4AA2-B696-4E96117BE5A8}">
      <dgm:prSet/>
      <dgm:spPr/>
      <dgm:t>
        <a:bodyPr/>
        <a:lstStyle/>
        <a:p>
          <a:pPr rtl="1"/>
          <a:endParaRPr lang="fa-IR"/>
        </a:p>
      </dgm:t>
    </dgm:pt>
    <dgm:pt modelId="{8F986CC2-0434-4B25-88E3-596B09A78A9D}">
      <dgm:prSet custT="1"/>
      <dgm:spPr/>
      <dgm:t>
        <a:bodyPr/>
        <a:lstStyle/>
        <a:p>
          <a:pPr rtl="1"/>
          <a:r>
            <a:rPr lang="fa-IR" sz="1100" b="1" dirty="0" smtClean="0"/>
            <a:t>آزمایش</a:t>
          </a:r>
          <a:endParaRPr lang="fa-IR" sz="1100" b="1" dirty="0"/>
        </a:p>
      </dgm:t>
    </dgm:pt>
    <dgm:pt modelId="{7F48B230-1CB1-45B3-A840-A674A5FF4D59}" type="parTrans" cxnId="{75DCD4C4-E345-455C-8C42-BEC5E44C2035}">
      <dgm:prSet/>
      <dgm:spPr/>
      <dgm:t>
        <a:bodyPr/>
        <a:lstStyle/>
        <a:p>
          <a:pPr rtl="1"/>
          <a:endParaRPr lang="fa-IR" sz="1800" b="1"/>
        </a:p>
      </dgm:t>
    </dgm:pt>
    <dgm:pt modelId="{62268D26-FC36-4A3F-819D-13E918419CF1}" type="sibTrans" cxnId="{75DCD4C4-E345-455C-8C42-BEC5E44C2035}">
      <dgm:prSet/>
      <dgm:spPr/>
      <dgm:t>
        <a:bodyPr/>
        <a:lstStyle/>
        <a:p>
          <a:pPr rtl="1"/>
          <a:endParaRPr lang="fa-IR"/>
        </a:p>
      </dgm:t>
    </dgm:pt>
    <dgm:pt modelId="{6629DF07-0F82-4890-9510-C382884F604E}">
      <dgm:prSet custT="1"/>
      <dgm:spPr/>
      <dgm:t>
        <a:bodyPr/>
        <a:lstStyle/>
        <a:p>
          <a:pPr rtl="1"/>
          <a:r>
            <a:rPr lang="fa-IR" sz="1100" b="1" dirty="0" smtClean="0"/>
            <a:t>آزمایش بتن</a:t>
          </a:r>
          <a:endParaRPr lang="fa-IR" sz="1100" b="1" dirty="0"/>
        </a:p>
      </dgm:t>
    </dgm:pt>
    <dgm:pt modelId="{4AA186F5-28FF-4016-A345-3A3DE3842B37}" type="parTrans" cxnId="{AEF52FF4-B861-4052-BC80-3D54E53225DC}">
      <dgm:prSet/>
      <dgm:spPr/>
      <dgm:t>
        <a:bodyPr/>
        <a:lstStyle/>
        <a:p>
          <a:pPr rtl="1"/>
          <a:endParaRPr lang="fa-IR" sz="1800"/>
        </a:p>
      </dgm:t>
    </dgm:pt>
    <dgm:pt modelId="{E3F2CE6C-9972-42ED-92A4-5F4676C7CB8A}" type="sibTrans" cxnId="{AEF52FF4-B861-4052-BC80-3D54E53225DC}">
      <dgm:prSet/>
      <dgm:spPr/>
      <dgm:t>
        <a:bodyPr/>
        <a:lstStyle/>
        <a:p>
          <a:pPr rtl="1"/>
          <a:endParaRPr lang="fa-IR"/>
        </a:p>
      </dgm:t>
    </dgm:pt>
    <dgm:pt modelId="{6E68EC8F-E259-4726-B20C-201A9F480991}">
      <dgm:prSet custT="1"/>
      <dgm:spPr/>
      <dgm:t>
        <a:bodyPr/>
        <a:lstStyle/>
        <a:p>
          <a:pPr rtl="1"/>
          <a:r>
            <a:rPr lang="fa-IR" sz="1100" b="1" dirty="0" smtClean="0"/>
            <a:t>آزمایش</a:t>
          </a:r>
          <a:r>
            <a:rPr lang="fa-IR" sz="1100" dirty="0" smtClean="0"/>
            <a:t> </a:t>
          </a:r>
          <a:r>
            <a:rPr lang="fa-IR" sz="1100" b="1" dirty="0" smtClean="0"/>
            <a:t>جوش</a:t>
          </a:r>
          <a:endParaRPr lang="fa-IR" sz="1100" b="1" dirty="0"/>
        </a:p>
      </dgm:t>
    </dgm:pt>
    <dgm:pt modelId="{700E0CAA-4D65-4C78-8BB3-97926912A6E1}" type="parTrans" cxnId="{4EF746DE-1EE4-449E-A45D-D9CA9610BAA9}">
      <dgm:prSet/>
      <dgm:spPr/>
      <dgm:t>
        <a:bodyPr/>
        <a:lstStyle/>
        <a:p>
          <a:pPr rtl="1"/>
          <a:endParaRPr lang="fa-IR" sz="1800"/>
        </a:p>
      </dgm:t>
    </dgm:pt>
    <dgm:pt modelId="{B459097A-DBB1-47E0-B1C9-94304CF1A3A5}" type="sibTrans" cxnId="{4EF746DE-1EE4-449E-A45D-D9CA9610BAA9}">
      <dgm:prSet/>
      <dgm:spPr/>
      <dgm:t>
        <a:bodyPr/>
        <a:lstStyle/>
        <a:p>
          <a:pPr rtl="1"/>
          <a:endParaRPr lang="fa-IR"/>
        </a:p>
      </dgm:t>
    </dgm:pt>
    <dgm:pt modelId="{2B090125-55D9-4CA3-8114-749360E81CE8}" type="pres">
      <dgm:prSet presAssocID="{23C747EB-7CC2-4F52-93FD-56AB689989F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FB70A27-89EE-438F-BB63-C56AD9DCF8BD}" type="pres">
      <dgm:prSet presAssocID="{F53EE512-9279-4BA4-A4D1-C5A45E3A3642}" presName="hierRoot1" presStyleCnt="0">
        <dgm:presLayoutVars>
          <dgm:hierBranch val="init"/>
        </dgm:presLayoutVars>
      </dgm:prSet>
      <dgm:spPr/>
    </dgm:pt>
    <dgm:pt modelId="{3534ECB3-6085-49AA-A060-3F0149CA7003}" type="pres">
      <dgm:prSet presAssocID="{F53EE512-9279-4BA4-A4D1-C5A45E3A3642}" presName="rootComposite1" presStyleCnt="0"/>
      <dgm:spPr/>
    </dgm:pt>
    <dgm:pt modelId="{78F31AA6-218F-4742-B3D4-25E21BE47CFF}" type="pres">
      <dgm:prSet presAssocID="{F53EE512-9279-4BA4-A4D1-C5A45E3A364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0DB404F-D9F1-4FC3-A019-54889F9335F4}" type="pres">
      <dgm:prSet presAssocID="{F53EE512-9279-4BA4-A4D1-C5A45E3A364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F1BE558-FE80-4BDC-BC5B-915E548835A2}" type="pres">
      <dgm:prSet presAssocID="{F53EE512-9279-4BA4-A4D1-C5A45E3A3642}" presName="hierChild2" presStyleCnt="0"/>
      <dgm:spPr/>
    </dgm:pt>
    <dgm:pt modelId="{B3847647-CEFF-4A4C-8DD8-9849FFD2CE75}" type="pres">
      <dgm:prSet presAssocID="{B0AFF5A1-DC5B-4403-BA54-C01759D93BFF}" presName="Name37" presStyleLbl="parChTrans1D2" presStyleIdx="0" presStyleCnt="10"/>
      <dgm:spPr/>
      <dgm:t>
        <a:bodyPr/>
        <a:lstStyle/>
        <a:p>
          <a:endParaRPr lang="en-US"/>
        </a:p>
      </dgm:t>
    </dgm:pt>
    <dgm:pt modelId="{7497C0B6-91C6-4A48-99C9-06932346CA71}" type="pres">
      <dgm:prSet presAssocID="{EC634C80-977F-4113-85EA-7F2B5B01374B}" presName="hierRoot2" presStyleCnt="0">
        <dgm:presLayoutVars>
          <dgm:hierBranch val="init"/>
        </dgm:presLayoutVars>
      </dgm:prSet>
      <dgm:spPr/>
    </dgm:pt>
    <dgm:pt modelId="{947388AE-4F24-450D-81CE-43BD2D08862A}" type="pres">
      <dgm:prSet presAssocID="{EC634C80-977F-4113-85EA-7F2B5B01374B}" presName="rootComposite" presStyleCnt="0"/>
      <dgm:spPr/>
    </dgm:pt>
    <dgm:pt modelId="{35D1F6AE-E25F-4F94-B53D-C57880243BF3}" type="pres">
      <dgm:prSet presAssocID="{EC634C80-977F-4113-85EA-7F2B5B01374B}" presName="rootText" presStyleLbl="node2" presStyleIdx="0" presStyleCnt="1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46ADF747-281E-4581-BB89-F1CA4881B6F3}" type="pres">
      <dgm:prSet presAssocID="{EC634C80-977F-4113-85EA-7F2B5B01374B}" presName="rootConnector" presStyleLbl="node2" presStyleIdx="0" presStyleCnt="10"/>
      <dgm:spPr/>
      <dgm:t>
        <a:bodyPr/>
        <a:lstStyle/>
        <a:p>
          <a:endParaRPr lang="en-US"/>
        </a:p>
      </dgm:t>
    </dgm:pt>
    <dgm:pt modelId="{896593EC-57EB-4EF0-887D-6F657C8E3691}" type="pres">
      <dgm:prSet presAssocID="{EC634C80-977F-4113-85EA-7F2B5B01374B}" presName="hierChild4" presStyleCnt="0"/>
      <dgm:spPr/>
    </dgm:pt>
    <dgm:pt modelId="{72CFD917-6213-4E70-A000-C78F27070900}" type="pres">
      <dgm:prSet presAssocID="{EC634C80-977F-4113-85EA-7F2B5B01374B}" presName="hierChild5" presStyleCnt="0"/>
      <dgm:spPr/>
    </dgm:pt>
    <dgm:pt modelId="{3981F195-B232-4C91-9EB4-CD21B53EE666}" type="pres">
      <dgm:prSet presAssocID="{8FC21C8F-1D86-448A-AC8F-0965B18B3ADC}" presName="Name37" presStyleLbl="parChTrans1D2" presStyleIdx="1" presStyleCnt="10"/>
      <dgm:spPr/>
      <dgm:t>
        <a:bodyPr/>
        <a:lstStyle/>
        <a:p>
          <a:endParaRPr lang="en-US"/>
        </a:p>
      </dgm:t>
    </dgm:pt>
    <dgm:pt modelId="{E5167DDB-8AE3-4BC8-9F21-365D030CE494}" type="pres">
      <dgm:prSet presAssocID="{F39B3975-981D-4081-9EC4-ED311645C6CB}" presName="hierRoot2" presStyleCnt="0">
        <dgm:presLayoutVars>
          <dgm:hierBranch val="init"/>
        </dgm:presLayoutVars>
      </dgm:prSet>
      <dgm:spPr/>
    </dgm:pt>
    <dgm:pt modelId="{93471C59-1368-4B52-B524-EA511292FB7A}" type="pres">
      <dgm:prSet presAssocID="{F39B3975-981D-4081-9EC4-ED311645C6CB}" presName="rootComposite" presStyleCnt="0"/>
      <dgm:spPr/>
    </dgm:pt>
    <dgm:pt modelId="{69508EA3-2F50-4521-B36F-B6C86B6B7067}" type="pres">
      <dgm:prSet presAssocID="{F39B3975-981D-4081-9EC4-ED311645C6CB}" presName="rootText" presStyleLbl="node2" presStyleIdx="1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90453-5731-465A-B4D4-3DBC279722AC}" type="pres">
      <dgm:prSet presAssocID="{F39B3975-981D-4081-9EC4-ED311645C6CB}" presName="rootConnector" presStyleLbl="node2" presStyleIdx="1" presStyleCnt="10"/>
      <dgm:spPr/>
      <dgm:t>
        <a:bodyPr/>
        <a:lstStyle/>
        <a:p>
          <a:endParaRPr lang="en-US"/>
        </a:p>
      </dgm:t>
    </dgm:pt>
    <dgm:pt modelId="{580BA806-B8ED-4F11-BF86-9435B7A5D28B}" type="pres">
      <dgm:prSet presAssocID="{F39B3975-981D-4081-9EC4-ED311645C6CB}" presName="hierChild4" presStyleCnt="0"/>
      <dgm:spPr/>
    </dgm:pt>
    <dgm:pt modelId="{D3C8D19E-1175-41DC-9686-40F108AD2FA5}" type="pres">
      <dgm:prSet presAssocID="{98CA17CB-B460-469B-99E7-585928F2D491}" presName="Name37" presStyleLbl="parChTrans1D3" presStyleIdx="0" presStyleCnt="20"/>
      <dgm:spPr/>
      <dgm:t>
        <a:bodyPr/>
        <a:lstStyle/>
        <a:p>
          <a:endParaRPr lang="en-US"/>
        </a:p>
      </dgm:t>
    </dgm:pt>
    <dgm:pt modelId="{F11F64DE-E571-431D-931E-2B9B6E5ACDFA}" type="pres">
      <dgm:prSet presAssocID="{DBC65AA8-FAC8-49D0-B399-BEC1AFBC8762}" presName="hierRoot2" presStyleCnt="0">
        <dgm:presLayoutVars>
          <dgm:hierBranch val="init"/>
        </dgm:presLayoutVars>
      </dgm:prSet>
      <dgm:spPr/>
    </dgm:pt>
    <dgm:pt modelId="{9DCF6F03-D41F-4F61-8DA6-F6A7DCEC310B}" type="pres">
      <dgm:prSet presAssocID="{DBC65AA8-FAC8-49D0-B399-BEC1AFBC8762}" presName="rootComposite" presStyleCnt="0"/>
      <dgm:spPr/>
    </dgm:pt>
    <dgm:pt modelId="{E97B63DD-E23B-4C1A-924C-69E6568CE461}" type="pres">
      <dgm:prSet presAssocID="{DBC65AA8-FAC8-49D0-B399-BEC1AFBC8762}" presName="rootText" presStyleLbl="node3" presStyleIdx="0" presStyleCnt="2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A9DC700E-8D68-4384-BA5F-B72ADADA9B0C}" type="pres">
      <dgm:prSet presAssocID="{DBC65AA8-FAC8-49D0-B399-BEC1AFBC8762}" presName="rootConnector" presStyleLbl="node3" presStyleIdx="0" presStyleCnt="20"/>
      <dgm:spPr/>
      <dgm:t>
        <a:bodyPr/>
        <a:lstStyle/>
        <a:p>
          <a:endParaRPr lang="en-US"/>
        </a:p>
      </dgm:t>
    </dgm:pt>
    <dgm:pt modelId="{F012CFFA-B0E5-44D9-A343-159B0B36F322}" type="pres">
      <dgm:prSet presAssocID="{DBC65AA8-FAC8-49D0-B399-BEC1AFBC8762}" presName="hierChild4" presStyleCnt="0"/>
      <dgm:spPr/>
    </dgm:pt>
    <dgm:pt modelId="{DF199609-15B4-4991-B83E-391035DE46A9}" type="pres">
      <dgm:prSet presAssocID="{DBC65AA8-FAC8-49D0-B399-BEC1AFBC8762}" presName="hierChild5" presStyleCnt="0"/>
      <dgm:spPr/>
    </dgm:pt>
    <dgm:pt modelId="{50E48ADB-254D-4122-9ACF-B2F9A11C5607}" type="pres">
      <dgm:prSet presAssocID="{3421A51A-DB6C-4B87-A0B4-81AA2016D456}" presName="Name37" presStyleLbl="parChTrans1D3" presStyleIdx="1" presStyleCnt="20"/>
      <dgm:spPr/>
      <dgm:t>
        <a:bodyPr/>
        <a:lstStyle/>
        <a:p>
          <a:endParaRPr lang="en-US"/>
        </a:p>
      </dgm:t>
    </dgm:pt>
    <dgm:pt modelId="{B509CD9B-7E1B-48E0-BC83-A9AB7924858F}" type="pres">
      <dgm:prSet presAssocID="{4699E3FE-CA47-466F-8BCA-099F1706CFBC}" presName="hierRoot2" presStyleCnt="0">
        <dgm:presLayoutVars>
          <dgm:hierBranch val="init"/>
        </dgm:presLayoutVars>
      </dgm:prSet>
      <dgm:spPr/>
    </dgm:pt>
    <dgm:pt modelId="{44D4855D-27DD-4221-8612-841B7D975C2D}" type="pres">
      <dgm:prSet presAssocID="{4699E3FE-CA47-466F-8BCA-099F1706CFBC}" presName="rootComposite" presStyleCnt="0"/>
      <dgm:spPr/>
    </dgm:pt>
    <dgm:pt modelId="{7261983D-9C55-43AC-A299-8620D6EA027C}" type="pres">
      <dgm:prSet presAssocID="{4699E3FE-CA47-466F-8BCA-099F1706CFBC}" presName="rootText" presStyleLbl="node3" presStyleIdx="1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E741B6-6DA0-4B59-94C9-108477E1F1CA}" type="pres">
      <dgm:prSet presAssocID="{4699E3FE-CA47-466F-8BCA-099F1706CFBC}" presName="rootConnector" presStyleLbl="node3" presStyleIdx="1" presStyleCnt="20"/>
      <dgm:spPr/>
      <dgm:t>
        <a:bodyPr/>
        <a:lstStyle/>
        <a:p>
          <a:endParaRPr lang="en-US"/>
        </a:p>
      </dgm:t>
    </dgm:pt>
    <dgm:pt modelId="{EE2DEB69-882E-4F9E-B11E-201476EFE1CD}" type="pres">
      <dgm:prSet presAssocID="{4699E3FE-CA47-466F-8BCA-099F1706CFBC}" presName="hierChild4" presStyleCnt="0"/>
      <dgm:spPr/>
    </dgm:pt>
    <dgm:pt modelId="{A84DD914-B1FE-4EF3-B7BB-9371653D930D}" type="pres">
      <dgm:prSet presAssocID="{4699E3FE-CA47-466F-8BCA-099F1706CFBC}" presName="hierChild5" presStyleCnt="0"/>
      <dgm:spPr/>
    </dgm:pt>
    <dgm:pt modelId="{99658241-4F51-4BD8-B8B8-EB2EEACE8A17}" type="pres">
      <dgm:prSet presAssocID="{CF426304-59D8-465E-A8DD-B8431DFED88C}" presName="Name37" presStyleLbl="parChTrans1D3" presStyleIdx="2" presStyleCnt="20"/>
      <dgm:spPr/>
      <dgm:t>
        <a:bodyPr/>
        <a:lstStyle/>
        <a:p>
          <a:endParaRPr lang="en-US"/>
        </a:p>
      </dgm:t>
    </dgm:pt>
    <dgm:pt modelId="{A43C4531-964F-4DE3-BE6B-AB8FFB553A5C}" type="pres">
      <dgm:prSet presAssocID="{EA6D2EF0-A3A9-46F7-BA34-61AEB4A69797}" presName="hierRoot2" presStyleCnt="0">
        <dgm:presLayoutVars>
          <dgm:hierBranch val="init"/>
        </dgm:presLayoutVars>
      </dgm:prSet>
      <dgm:spPr/>
    </dgm:pt>
    <dgm:pt modelId="{6B6F1D36-0857-4861-9878-3215F744033A}" type="pres">
      <dgm:prSet presAssocID="{EA6D2EF0-A3A9-46F7-BA34-61AEB4A69797}" presName="rootComposite" presStyleCnt="0"/>
      <dgm:spPr/>
    </dgm:pt>
    <dgm:pt modelId="{0976C6C1-D438-4846-BE40-0793C7A133D6}" type="pres">
      <dgm:prSet presAssocID="{EA6D2EF0-A3A9-46F7-BA34-61AEB4A69797}" presName="rootText" presStyleLbl="node3" presStyleIdx="2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AB393E-A120-45FB-BC26-7E1CFD28ACA8}" type="pres">
      <dgm:prSet presAssocID="{EA6D2EF0-A3A9-46F7-BA34-61AEB4A69797}" presName="rootConnector" presStyleLbl="node3" presStyleIdx="2" presStyleCnt="20"/>
      <dgm:spPr/>
      <dgm:t>
        <a:bodyPr/>
        <a:lstStyle/>
        <a:p>
          <a:endParaRPr lang="en-US"/>
        </a:p>
      </dgm:t>
    </dgm:pt>
    <dgm:pt modelId="{50F92254-0E77-4C8C-8BFD-27E2FCF25AE3}" type="pres">
      <dgm:prSet presAssocID="{EA6D2EF0-A3A9-46F7-BA34-61AEB4A69797}" presName="hierChild4" presStyleCnt="0"/>
      <dgm:spPr/>
    </dgm:pt>
    <dgm:pt modelId="{DAB93A66-7A0E-4A79-B9B1-D30058013360}" type="pres">
      <dgm:prSet presAssocID="{EA6D2EF0-A3A9-46F7-BA34-61AEB4A69797}" presName="hierChild5" presStyleCnt="0"/>
      <dgm:spPr/>
    </dgm:pt>
    <dgm:pt modelId="{231B3634-6002-4A4C-800C-EBBE4BA8C69E}" type="pres">
      <dgm:prSet presAssocID="{C7331FA4-FDA5-428D-90A3-462C169BC512}" presName="Name37" presStyleLbl="parChTrans1D3" presStyleIdx="3" presStyleCnt="20"/>
      <dgm:spPr/>
      <dgm:t>
        <a:bodyPr/>
        <a:lstStyle/>
        <a:p>
          <a:endParaRPr lang="en-US"/>
        </a:p>
      </dgm:t>
    </dgm:pt>
    <dgm:pt modelId="{7DF65C05-0D40-43BB-A54D-7F06401F4687}" type="pres">
      <dgm:prSet presAssocID="{9E52F4F3-AD19-4249-A218-A5F024795274}" presName="hierRoot2" presStyleCnt="0">
        <dgm:presLayoutVars>
          <dgm:hierBranch val="init"/>
        </dgm:presLayoutVars>
      </dgm:prSet>
      <dgm:spPr/>
    </dgm:pt>
    <dgm:pt modelId="{1AAECFD9-58F3-4E96-8800-DA68641C2C02}" type="pres">
      <dgm:prSet presAssocID="{9E52F4F3-AD19-4249-A218-A5F024795274}" presName="rootComposite" presStyleCnt="0"/>
      <dgm:spPr/>
    </dgm:pt>
    <dgm:pt modelId="{A2815454-4528-4CBE-A09E-A890F9382CC3}" type="pres">
      <dgm:prSet presAssocID="{9E52F4F3-AD19-4249-A218-A5F024795274}" presName="rootText" presStyleLbl="node3" presStyleIdx="3" presStyleCnt="2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8370B9D-EAAB-4956-A4FA-25CAE5606242}" type="pres">
      <dgm:prSet presAssocID="{9E52F4F3-AD19-4249-A218-A5F024795274}" presName="rootConnector" presStyleLbl="node3" presStyleIdx="3" presStyleCnt="20"/>
      <dgm:spPr/>
      <dgm:t>
        <a:bodyPr/>
        <a:lstStyle/>
        <a:p>
          <a:endParaRPr lang="en-US"/>
        </a:p>
      </dgm:t>
    </dgm:pt>
    <dgm:pt modelId="{EF2E7694-4ABD-4FC0-B631-022AD6B08A19}" type="pres">
      <dgm:prSet presAssocID="{9E52F4F3-AD19-4249-A218-A5F024795274}" presName="hierChild4" presStyleCnt="0"/>
      <dgm:spPr/>
    </dgm:pt>
    <dgm:pt modelId="{0BDD9327-E74C-44AA-A0A7-E6BB7CCC934E}" type="pres">
      <dgm:prSet presAssocID="{9E52F4F3-AD19-4249-A218-A5F024795274}" presName="hierChild5" presStyleCnt="0"/>
      <dgm:spPr/>
    </dgm:pt>
    <dgm:pt modelId="{53414C1C-5DA9-4A6F-B649-137B851F35DB}" type="pres">
      <dgm:prSet presAssocID="{F39B3975-981D-4081-9EC4-ED311645C6CB}" presName="hierChild5" presStyleCnt="0"/>
      <dgm:spPr/>
    </dgm:pt>
    <dgm:pt modelId="{E1213AFF-75E0-4C10-AB2E-4BA84B40C091}" type="pres">
      <dgm:prSet presAssocID="{BDF50945-E77D-4FF6-A85F-ACCFADC8BD55}" presName="Name37" presStyleLbl="parChTrans1D2" presStyleIdx="2" presStyleCnt="10"/>
      <dgm:spPr/>
      <dgm:t>
        <a:bodyPr/>
        <a:lstStyle/>
        <a:p>
          <a:endParaRPr lang="en-US"/>
        </a:p>
      </dgm:t>
    </dgm:pt>
    <dgm:pt modelId="{405B861F-C8D8-4DCA-8109-29641E98CE71}" type="pres">
      <dgm:prSet presAssocID="{68316209-29B2-4067-80D5-D974A995C1C8}" presName="hierRoot2" presStyleCnt="0">
        <dgm:presLayoutVars>
          <dgm:hierBranch val="init"/>
        </dgm:presLayoutVars>
      </dgm:prSet>
      <dgm:spPr/>
    </dgm:pt>
    <dgm:pt modelId="{BCE995CE-F9B3-49F6-B759-96C6F528E307}" type="pres">
      <dgm:prSet presAssocID="{68316209-29B2-4067-80D5-D974A995C1C8}" presName="rootComposite" presStyleCnt="0"/>
      <dgm:spPr/>
    </dgm:pt>
    <dgm:pt modelId="{B1DEAE1B-E6DE-47AC-A3D5-753C48518556}" type="pres">
      <dgm:prSet presAssocID="{68316209-29B2-4067-80D5-D974A995C1C8}" presName="rootText" presStyleLbl="node2" presStyleIdx="2" presStyleCnt="10" custLinFactNeighborX="-1754" custLinFactNeighborY="58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0E050E-3C56-4859-909C-CEE494487693}" type="pres">
      <dgm:prSet presAssocID="{68316209-29B2-4067-80D5-D974A995C1C8}" presName="rootConnector" presStyleLbl="node2" presStyleIdx="2" presStyleCnt="10"/>
      <dgm:spPr/>
      <dgm:t>
        <a:bodyPr/>
        <a:lstStyle/>
        <a:p>
          <a:endParaRPr lang="en-US"/>
        </a:p>
      </dgm:t>
    </dgm:pt>
    <dgm:pt modelId="{0712670A-7AA7-48EE-AB8F-7813107B80B0}" type="pres">
      <dgm:prSet presAssocID="{68316209-29B2-4067-80D5-D974A995C1C8}" presName="hierChild4" presStyleCnt="0"/>
      <dgm:spPr/>
    </dgm:pt>
    <dgm:pt modelId="{846A6342-7346-4092-A8AB-7037B82B0741}" type="pres">
      <dgm:prSet presAssocID="{90F4563F-7955-428D-864A-FC8EB233BE23}" presName="Name37" presStyleLbl="parChTrans1D3" presStyleIdx="4" presStyleCnt="20"/>
      <dgm:spPr/>
      <dgm:t>
        <a:bodyPr/>
        <a:lstStyle/>
        <a:p>
          <a:endParaRPr lang="en-US"/>
        </a:p>
      </dgm:t>
    </dgm:pt>
    <dgm:pt modelId="{964F7310-180C-4850-AF61-DFCD66573B9D}" type="pres">
      <dgm:prSet presAssocID="{C1B455DD-7FA7-488E-9C43-4D8773B9017C}" presName="hierRoot2" presStyleCnt="0">
        <dgm:presLayoutVars>
          <dgm:hierBranch val="init"/>
        </dgm:presLayoutVars>
      </dgm:prSet>
      <dgm:spPr/>
    </dgm:pt>
    <dgm:pt modelId="{0CCF7011-57EB-4BAC-93AE-E010ADBC57DB}" type="pres">
      <dgm:prSet presAssocID="{C1B455DD-7FA7-488E-9C43-4D8773B9017C}" presName="rootComposite" presStyleCnt="0"/>
      <dgm:spPr/>
    </dgm:pt>
    <dgm:pt modelId="{C58FF01E-E7E2-45BC-A072-1ECBA32332BF}" type="pres">
      <dgm:prSet presAssocID="{C1B455DD-7FA7-488E-9C43-4D8773B9017C}" presName="rootText" presStyleLbl="node3" presStyleIdx="4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4E8819-6810-4B1A-AF9D-262E5DC64D12}" type="pres">
      <dgm:prSet presAssocID="{C1B455DD-7FA7-488E-9C43-4D8773B9017C}" presName="rootConnector" presStyleLbl="node3" presStyleIdx="4" presStyleCnt="20"/>
      <dgm:spPr/>
      <dgm:t>
        <a:bodyPr/>
        <a:lstStyle/>
        <a:p>
          <a:endParaRPr lang="en-US"/>
        </a:p>
      </dgm:t>
    </dgm:pt>
    <dgm:pt modelId="{543C95B5-854D-4846-85B8-5F07F8138EF7}" type="pres">
      <dgm:prSet presAssocID="{C1B455DD-7FA7-488E-9C43-4D8773B9017C}" presName="hierChild4" presStyleCnt="0"/>
      <dgm:spPr/>
    </dgm:pt>
    <dgm:pt modelId="{6EEBC38A-3DB8-4086-BB59-FB873E4F5538}" type="pres">
      <dgm:prSet presAssocID="{C1B455DD-7FA7-488E-9C43-4D8773B9017C}" presName="hierChild5" presStyleCnt="0"/>
      <dgm:spPr/>
    </dgm:pt>
    <dgm:pt modelId="{82304F13-2BBD-4807-BC05-37A597DD5BF2}" type="pres">
      <dgm:prSet presAssocID="{8A9657DB-DA1A-4A99-A74D-83CC635A8D9A}" presName="Name37" presStyleLbl="parChTrans1D3" presStyleIdx="5" presStyleCnt="20"/>
      <dgm:spPr/>
      <dgm:t>
        <a:bodyPr/>
        <a:lstStyle/>
        <a:p>
          <a:endParaRPr lang="en-US"/>
        </a:p>
      </dgm:t>
    </dgm:pt>
    <dgm:pt modelId="{3F4CA3A0-FB6D-4ED1-BA7F-B924E3A5843C}" type="pres">
      <dgm:prSet presAssocID="{A115336A-6E31-4936-AA5E-A1A1D221339D}" presName="hierRoot2" presStyleCnt="0">
        <dgm:presLayoutVars>
          <dgm:hierBranch val="init"/>
        </dgm:presLayoutVars>
      </dgm:prSet>
      <dgm:spPr/>
    </dgm:pt>
    <dgm:pt modelId="{3620C9F0-2DC2-401B-AEDF-8B99771C6353}" type="pres">
      <dgm:prSet presAssocID="{A115336A-6E31-4936-AA5E-A1A1D221339D}" presName="rootComposite" presStyleCnt="0"/>
      <dgm:spPr/>
    </dgm:pt>
    <dgm:pt modelId="{1CED548D-C30B-4917-BBDF-8DF26B7B0B8B}" type="pres">
      <dgm:prSet presAssocID="{A115336A-6E31-4936-AA5E-A1A1D221339D}" presName="rootText" presStyleLbl="node3" presStyleIdx="5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1AACD9-6DDC-4EB4-B634-F6B913B037A1}" type="pres">
      <dgm:prSet presAssocID="{A115336A-6E31-4936-AA5E-A1A1D221339D}" presName="rootConnector" presStyleLbl="node3" presStyleIdx="5" presStyleCnt="20"/>
      <dgm:spPr/>
      <dgm:t>
        <a:bodyPr/>
        <a:lstStyle/>
        <a:p>
          <a:endParaRPr lang="en-US"/>
        </a:p>
      </dgm:t>
    </dgm:pt>
    <dgm:pt modelId="{A93B5511-7EF8-4E65-B8A1-3301E95C098A}" type="pres">
      <dgm:prSet presAssocID="{A115336A-6E31-4936-AA5E-A1A1D221339D}" presName="hierChild4" presStyleCnt="0"/>
      <dgm:spPr/>
    </dgm:pt>
    <dgm:pt modelId="{C15E2327-F5C3-4562-BF30-F5DDBB4FCF5C}" type="pres">
      <dgm:prSet presAssocID="{A115336A-6E31-4936-AA5E-A1A1D221339D}" presName="hierChild5" presStyleCnt="0"/>
      <dgm:spPr/>
    </dgm:pt>
    <dgm:pt modelId="{8C16E368-77DE-4784-AD8C-16CA606F2180}" type="pres">
      <dgm:prSet presAssocID="{68316209-29B2-4067-80D5-D974A995C1C8}" presName="hierChild5" presStyleCnt="0"/>
      <dgm:spPr/>
    </dgm:pt>
    <dgm:pt modelId="{7EC219C6-623A-4A8E-A223-E296BAC9D30C}" type="pres">
      <dgm:prSet presAssocID="{4D2261F4-D468-4337-8844-B54E2CC37A26}" presName="Name37" presStyleLbl="parChTrans1D2" presStyleIdx="3" presStyleCnt="10"/>
      <dgm:spPr/>
      <dgm:t>
        <a:bodyPr/>
        <a:lstStyle/>
        <a:p>
          <a:endParaRPr lang="en-US"/>
        </a:p>
      </dgm:t>
    </dgm:pt>
    <dgm:pt modelId="{1D140D4A-CAFC-4294-AE06-63F81780E6E8}" type="pres">
      <dgm:prSet presAssocID="{0A62B31A-5913-43AB-8B51-40D34F6608E7}" presName="hierRoot2" presStyleCnt="0">
        <dgm:presLayoutVars>
          <dgm:hierBranch val="init"/>
        </dgm:presLayoutVars>
      </dgm:prSet>
      <dgm:spPr/>
    </dgm:pt>
    <dgm:pt modelId="{B355A3A0-043E-4E1A-919D-09021C452952}" type="pres">
      <dgm:prSet presAssocID="{0A62B31A-5913-43AB-8B51-40D34F6608E7}" presName="rootComposite" presStyleCnt="0"/>
      <dgm:spPr/>
    </dgm:pt>
    <dgm:pt modelId="{17E6D93F-D66C-4EB2-A82D-CE9906E12CCE}" type="pres">
      <dgm:prSet presAssocID="{0A62B31A-5913-43AB-8B51-40D34F6608E7}" presName="rootText" presStyleLbl="node2" presStyleIdx="3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3F9BA-0708-4F21-8DAA-986FD28989B2}" type="pres">
      <dgm:prSet presAssocID="{0A62B31A-5913-43AB-8B51-40D34F6608E7}" presName="rootConnector" presStyleLbl="node2" presStyleIdx="3" presStyleCnt="10"/>
      <dgm:spPr/>
      <dgm:t>
        <a:bodyPr/>
        <a:lstStyle/>
        <a:p>
          <a:endParaRPr lang="en-US"/>
        </a:p>
      </dgm:t>
    </dgm:pt>
    <dgm:pt modelId="{AB87B2CE-64E8-40ED-ADE5-59584A11D58E}" type="pres">
      <dgm:prSet presAssocID="{0A62B31A-5913-43AB-8B51-40D34F6608E7}" presName="hierChild4" presStyleCnt="0"/>
      <dgm:spPr/>
    </dgm:pt>
    <dgm:pt modelId="{C015D680-472B-4FDE-AF8F-48A5CFBA9B08}" type="pres">
      <dgm:prSet presAssocID="{0BC1FCA6-D577-476F-9ECC-DBD0E21C4AEE}" presName="Name37" presStyleLbl="parChTrans1D3" presStyleIdx="6" presStyleCnt="20"/>
      <dgm:spPr/>
      <dgm:t>
        <a:bodyPr/>
        <a:lstStyle/>
        <a:p>
          <a:endParaRPr lang="en-US"/>
        </a:p>
      </dgm:t>
    </dgm:pt>
    <dgm:pt modelId="{F559B74A-6C59-4E93-9785-2F2B685E6B09}" type="pres">
      <dgm:prSet presAssocID="{6DEE5DB0-E669-44BD-8176-D3E7CB509CFD}" presName="hierRoot2" presStyleCnt="0">
        <dgm:presLayoutVars>
          <dgm:hierBranch val="init"/>
        </dgm:presLayoutVars>
      </dgm:prSet>
      <dgm:spPr/>
    </dgm:pt>
    <dgm:pt modelId="{EFA89DCF-3393-4AEB-8653-755C3810BD9E}" type="pres">
      <dgm:prSet presAssocID="{6DEE5DB0-E669-44BD-8176-D3E7CB509CFD}" presName="rootComposite" presStyleCnt="0"/>
      <dgm:spPr/>
    </dgm:pt>
    <dgm:pt modelId="{5258D192-C379-489B-8F1F-9B569937B8B6}" type="pres">
      <dgm:prSet presAssocID="{6DEE5DB0-E669-44BD-8176-D3E7CB509CFD}" presName="rootText" presStyleLbl="node3" presStyleIdx="6" presStyleCnt="2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EDA766F-BC60-42FC-AB31-933D49C437D0}" type="pres">
      <dgm:prSet presAssocID="{6DEE5DB0-E669-44BD-8176-D3E7CB509CFD}" presName="rootConnector" presStyleLbl="node3" presStyleIdx="6" presStyleCnt="20"/>
      <dgm:spPr/>
      <dgm:t>
        <a:bodyPr/>
        <a:lstStyle/>
        <a:p>
          <a:endParaRPr lang="en-US"/>
        </a:p>
      </dgm:t>
    </dgm:pt>
    <dgm:pt modelId="{0FD9EC8F-D63A-43C7-A86D-A116AA9D12F9}" type="pres">
      <dgm:prSet presAssocID="{6DEE5DB0-E669-44BD-8176-D3E7CB509CFD}" presName="hierChild4" presStyleCnt="0"/>
      <dgm:spPr/>
    </dgm:pt>
    <dgm:pt modelId="{69CB91E5-AC38-4BC3-B7DF-40C5039C709F}" type="pres">
      <dgm:prSet presAssocID="{6DEE5DB0-E669-44BD-8176-D3E7CB509CFD}" presName="hierChild5" presStyleCnt="0"/>
      <dgm:spPr/>
    </dgm:pt>
    <dgm:pt modelId="{A92C408A-84ED-4709-81BF-6E6F2EC6AD24}" type="pres">
      <dgm:prSet presAssocID="{9A746210-1F35-48AD-8D21-0166A8AFB064}" presName="Name37" presStyleLbl="parChTrans1D3" presStyleIdx="7" presStyleCnt="20"/>
      <dgm:spPr/>
      <dgm:t>
        <a:bodyPr/>
        <a:lstStyle/>
        <a:p>
          <a:endParaRPr lang="en-US"/>
        </a:p>
      </dgm:t>
    </dgm:pt>
    <dgm:pt modelId="{A6306493-056E-44CA-90AA-676177206902}" type="pres">
      <dgm:prSet presAssocID="{A9EA5381-31E9-4ADB-8349-17CA918ACB11}" presName="hierRoot2" presStyleCnt="0">
        <dgm:presLayoutVars>
          <dgm:hierBranch val="init"/>
        </dgm:presLayoutVars>
      </dgm:prSet>
      <dgm:spPr/>
    </dgm:pt>
    <dgm:pt modelId="{093910B2-462E-49C2-8245-75ACA277FE4A}" type="pres">
      <dgm:prSet presAssocID="{A9EA5381-31E9-4ADB-8349-17CA918ACB11}" presName="rootComposite" presStyleCnt="0"/>
      <dgm:spPr/>
    </dgm:pt>
    <dgm:pt modelId="{D189030D-43AB-4F7D-B03E-F126094D8E96}" type="pres">
      <dgm:prSet presAssocID="{A9EA5381-31E9-4ADB-8349-17CA918ACB11}" presName="rootText" presStyleLbl="node3" presStyleIdx="7" presStyleCnt="2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57115AF1-0504-4483-AAF4-285D62AA0209}" type="pres">
      <dgm:prSet presAssocID="{A9EA5381-31E9-4ADB-8349-17CA918ACB11}" presName="rootConnector" presStyleLbl="node3" presStyleIdx="7" presStyleCnt="20"/>
      <dgm:spPr/>
      <dgm:t>
        <a:bodyPr/>
        <a:lstStyle/>
        <a:p>
          <a:endParaRPr lang="en-US"/>
        </a:p>
      </dgm:t>
    </dgm:pt>
    <dgm:pt modelId="{09433C34-6523-422C-8AA4-3EB275A1C70A}" type="pres">
      <dgm:prSet presAssocID="{A9EA5381-31E9-4ADB-8349-17CA918ACB11}" presName="hierChild4" presStyleCnt="0"/>
      <dgm:spPr/>
    </dgm:pt>
    <dgm:pt modelId="{EA891BB7-01DC-4B65-94A8-8B584FFF2C05}" type="pres">
      <dgm:prSet presAssocID="{A9EA5381-31E9-4ADB-8349-17CA918ACB11}" presName="hierChild5" presStyleCnt="0"/>
      <dgm:spPr/>
    </dgm:pt>
    <dgm:pt modelId="{26B5B542-E509-47F0-9068-E8E394CC1545}" type="pres">
      <dgm:prSet presAssocID="{BBE2606C-804B-4AE6-BF85-43FCE57E6C12}" presName="Name37" presStyleLbl="parChTrans1D3" presStyleIdx="8" presStyleCnt="20"/>
      <dgm:spPr/>
      <dgm:t>
        <a:bodyPr/>
        <a:lstStyle/>
        <a:p>
          <a:endParaRPr lang="en-US"/>
        </a:p>
      </dgm:t>
    </dgm:pt>
    <dgm:pt modelId="{80941790-17B7-4CDE-845D-E4DBC7A7D30F}" type="pres">
      <dgm:prSet presAssocID="{FBDA0B79-FC9F-4688-BAE1-F581E300D388}" presName="hierRoot2" presStyleCnt="0">
        <dgm:presLayoutVars>
          <dgm:hierBranch val="init"/>
        </dgm:presLayoutVars>
      </dgm:prSet>
      <dgm:spPr/>
    </dgm:pt>
    <dgm:pt modelId="{EB628320-5C2C-48BD-A10F-17ED3970AD8B}" type="pres">
      <dgm:prSet presAssocID="{FBDA0B79-FC9F-4688-BAE1-F581E300D388}" presName="rootComposite" presStyleCnt="0"/>
      <dgm:spPr/>
    </dgm:pt>
    <dgm:pt modelId="{84F3A16B-905A-4B6F-8E45-285460547598}" type="pres">
      <dgm:prSet presAssocID="{FBDA0B79-FC9F-4688-BAE1-F581E300D388}" presName="rootText" presStyleLbl="node3" presStyleIdx="8" presStyleCnt="2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DA75876-A34C-4863-AB2B-401358D44125}" type="pres">
      <dgm:prSet presAssocID="{FBDA0B79-FC9F-4688-BAE1-F581E300D388}" presName="rootConnector" presStyleLbl="node3" presStyleIdx="8" presStyleCnt="20"/>
      <dgm:spPr/>
      <dgm:t>
        <a:bodyPr/>
        <a:lstStyle/>
        <a:p>
          <a:endParaRPr lang="en-US"/>
        </a:p>
      </dgm:t>
    </dgm:pt>
    <dgm:pt modelId="{9703B8BA-184A-4BD9-A93B-8F01A7216325}" type="pres">
      <dgm:prSet presAssocID="{FBDA0B79-FC9F-4688-BAE1-F581E300D388}" presName="hierChild4" presStyleCnt="0"/>
      <dgm:spPr/>
    </dgm:pt>
    <dgm:pt modelId="{C116A63F-EDE3-4837-825C-6CEE3CCE3B8E}" type="pres">
      <dgm:prSet presAssocID="{FBDA0B79-FC9F-4688-BAE1-F581E300D388}" presName="hierChild5" presStyleCnt="0"/>
      <dgm:spPr/>
    </dgm:pt>
    <dgm:pt modelId="{A0E0B31D-FF09-4AEC-95A8-52671F3AC13B}" type="pres">
      <dgm:prSet presAssocID="{0F8E4660-5C3C-4359-8DC4-DEB22203DE23}" presName="Name37" presStyleLbl="parChTrans1D3" presStyleIdx="9" presStyleCnt="20"/>
      <dgm:spPr/>
      <dgm:t>
        <a:bodyPr/>
        <a:lstStyle/>
        <a:p>
          <a:endParaRPr lang="en-US"/>
        </a:p>
      </dgm:t>
    </dgm:pt>
    <dgm:pt modelId="{028E712C-D299-4036-9842-3A7C50484CE6}" type="pres">
      <dgm:prSet presAssocID="{6DFB1935-E4F9-49AC-8942-A5CB45BDA5EA}" presName="hierRoot2" presStyleCnt="0">
        <dgm:presLayoutVars>
          <dgm:hierBranch val="init"/>
        </dgm:presLayoutVars>
      </dgm:prSet>
      <dgm:spPr/>
    </dgm:pt>
    <dgm:pt modelId="{47ED692B-421A-4FA1-ADA6-341EF2DFB146}" type="pres">
      <dgm:prSet presAssocID="{6DFB1935-E4F9-49AC-8942-A5CB45BDA5EA}" presName="rootComposite" presStyleCnt="0"/>
      <dgm:spPr/>
    </dgm:pt>
    <dgm:pt modelId="{79ED8908-C92C-4913-B3D7-F96BFE8EEEB2}" type="pres">
      <dgm:prSet presAssocID="{6DFB1935-E4F9-49AC-8942-A5CB45BDA5EA}" presName="rootText" presStyleLbl="node3" presStyleIdx="9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140EF2-C198-48D4-929E-10E4AC086E2A}" type="pres">
      <dgm:prSet presAssocID="{6DFB1935-E4F9-49AC-8942-A5CB45BDA5EA}" presName="rootConnector" presStyleLbl="node3" presStyleIdx="9" presStyleCnt="20"/>
      <dgm:spPr/>
      <dgm:t>
        <a:bodyPr/>
        <a:lstStyle/>
        <a:p>
          <a:endParaRPr lang="en-US"/>
        </a:p>
      </dgm:t>
    </dgm:pt>
    <dgm:pt modelId="{4EB4DCA6-879E-4A49-94C4-39964525E175}" type="pres">
      <dgm:prSet presAssocID="{6DFB1935-E4F9-49AC-8942-A5CB45BDA5EA}" presName="hierChild4" presStyleCnt="0"/>
      <dgm:spPr/>
    </dgm:pt>
    <dgm:pt modelId="{DD4F70C3-32F7-4482-B289-D828B02BED72}" type="pres">
      <dgm:prSet presAssocID="{6DFB1935-E4F9-49AC-8942-A5CB45BDA5EA}" presName="hierChild5" presStyleCnt="0"/>
      <dgm:spPr/>
    </dgm:pt>
    <dgm:pt modelId="{E30082C7-F705-4765-B349-CDBC3773960F}" type="pres">
      <dgm:prSet presAssocID="{232DB9BE-2E4D-4B1B-A070-1B042728208D}" presName="Name37" presStyleLbl="parChTrans1D3" presStyleIdx="10" presStyleCnt="20"/>
      <dgm:spPr/>
      <dgm:t>
        <a:bodyPr/>
        <a:lstStyle/>
        <a:p>
          <a:endParaRPr lang="en-US"/>
        </a:p>
      </dgm:t>
    </dgm:pt>
    <dgm:pt modelId="{C9F61857-39B5-4F2B-B674-B2D1045F20FB}" type="pres">
      <dgm:prSet presAssocID="{BE527081-97FA-4320-B652-E9B2FFDD97D9}" presName="hierRoot2" presStyleCnt="0">
        <dgm:presLayoutVars>
          <dgm:hierBranch val="init"/>
        </dgm:presLayoutVars>
      </dgm:prSet>
      <dgm:spPr/>
    </dgm:pt>
    <dgm:pt modelId="{8F8F5A1E-6828-48F2-8981-9E18E910ED79}" type="pres">
      <dgm:prSet presAssocID="{BE527081-97FA-4320-B652-E9B2FFDD97D9}" presName="rootComposite" presStyleCnt="0"/>
      <dgm:spPr/>
    </dgm:pt>
    <dgm:pt modelId="{DB278980-CF93-45CB-8857-47998216B2D0}" type="pres">
      <dgm:prSet presAssocID="{BE527081-97FA-4320-B652-E9B2FFDD97D9}" presName="rootText" presStyleLbl="node3" presStyleIdx="10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2572F5-70EC-4DCD-A23D-46F12AE7A89B}" type="pres">
      <dgm:prSet presAssocID="{BE527081-97FA-4320-B652-E9B2FFDD97D9}" presName="rootConnector" presStyleLbl="node3" presStyleIdx="10" presStyleCnt="20"/>
      <dgm:spPr/>
      <dgm:t>
        <a:bodyPr/>
        <a:lstStyle/>
        <a:p>
          <a:endParaRPr lang="en-US"/>
        </a:p>
      </dgm:t>
    </dgm:pt>
    <dgm:pt modelId="{267A7752-F39D-478E-9B88-690537DC5257}" type="pres">
      <dgm:prSet presAssocID="{BE527081-97FA-4320-B652-E9B2FFDD97D9}" presName="hierChild4" presStyleCnt="0"/>
      <dgm:spPr/>
    </dgm:pt>
    <dgm:pt modelId="{706A2288-4FB4-4AC6-A332-459C396B0645}" type="pres">
      <dgm:prSet presAssocID="{BE527081-97FA-4320-B652-E9B2FFDD97D9}" presName="hierChild5" presStyleCnt="0"/>
      <dgm:spPr/>
    </dgm:pt>
    <dgm:pt modelId="{BC4DC628-29FE-4313-BF0B-B17E0CD6B6AA}" type="pres">
      <dgm:prSet presAssocID="{0A62B31A-5913-43AB-8B51-40D34F6608E7}" presName="hierChild5" presStyleCnt="0"/>
      <dgm:spPr/>
    </dgm:pt>
    <dgm:pt modelId="{4D358481-E6DB-40F9-9166-553243956623}" type="pres">
      <dgm:prSet presAssocID="{7287E09C-4B76-48DE-B077-3893FFE3C1BA}" presName="Name37" presStyleLbl="parChTrans1D2" presStyleIdx="4" presStyleCnt="10"/>
      <dgm:spPr/>
      <dgm:t>
        <a:bodyPr/>
        <a:lstStyle/>
        <a:p>
          <a:endParaRPr lang="en-US"/>
        </a:p>
      </dgm:t>
    </dgm:pt>
    <dgm:pt modelId="{A75B03A3-5E1B-4E04-AF4A-D2C9F703165D}" type="pres">
      <dgm:prSet presAssocID="{CC6FB352-F5A9-41C8-AA3A-27969B6A9125}" presName="hierRoot2" presStyleCnt="0">
        <dgm:presLayoutVars>
          <dgm:hierBranch val="init"/>
        </dgm:presLayoutVars>
      </dgm:prSet>
      <dgm:spPr/>
    </dgm:pt>
    <dgm:pt modelId="{53C3AD28-468E-441E-9776-4A4C614E5CAB}" type="pres">
      <dgm:prSet presAssocID="{CC6FB352-F5A9-41C8-AA3A-27969B6A9125}" presName="rootComposite" presStyleCnt="0"/>
      <dgm:spPr/>
    </dgm:pt>
    <dgm:pt modelId="{221ACE0E-DFD5-41B2-9429-4B9B5BEB78D2}" type="pres">
      <dgm:prSet presAssocID="{CC6FB352-F5A9-41C8-AA3A-27969B6A9125}" presName="rootText" presStyleLbl="node2" presStyleIdx="4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38A30B-A93E-42EC-A1BA-C6B130A6EF6E}" type="pres">
      <dgm:prSet presAssocID="{CC6FB352-F5A9-41C8-AA3A-27969B6A9125}" presName="rootConnector" presStyleLbl="node2" presStyleIdx="4" presStyleCnt="10"/>
      <dgm:spPr/>
      <dgm:t>
        <a:bodyPr/>
        <a:lstStyle/>
        <a:p>
          <a:endParaRPr lang="en-US"/>
        </a:p>
      </dgm:t>
    </dgm:pt>
    <dgm:pt modelId="{96F6E5D0-D971-4151-8F8B-9F9A0BC9FC27}" type="pres">
      <dgm:prSet presAssocID="{CC6FB352-F5A9-41C8-AA3A-27969B6A9125}" presName="hierChild4" presStyleCnt="0"/>
      <dgm:spPr/>
    </dgm:pt>
    <dgm:pt modelId="{25D4C498-152D-444F-AE63-AEBAD8D6344A}" type="pres">
      <dgm:prSet presAssocID="{B6AE4E98-0CE7-4D59-A3C5-06AF6CBF806C}" presName="Name37" presStyleLbl="parChTrans1D3" presStyleIdx="11" presStyleCnt="20"/>
      <dgm:spPr/>
      <dgm:t>
        <a:bodyPr/>
        <a:lstStyle/>
        <a:p>
          <a:endParaRPr lang="en-US"/>
        </a:p>
      </dgm:t>
    </dgm:pt>
    <dgm:pt modelId="{BFC0BB5F-E626-4D11-BD1D-D480D7F7BF4D}" type="pres">
      <dgm:prSet presAssocID="{61A61633-F12E-422D-BA6C-2250A831584E}" presName="hierRoot2" presStyleCnt="0">
        <dgm:presLayoutVars>
          <dgm:hierBranch val="init"/>
        </dgm:presLayoutVars>
      </dgm:prSet>
      <dgm:spPr/>
    </dgm:pt>
    <dgm:pt modelId="{048DC423-A908-47AB-AB20-85FAE8621304}" type="pres">
      <dgm:prSet presAssocID="{61A61633-F12E-422D-BA6C-2250A831584E}" presName="rootComposite" presStyleCnt="0"/>
      <dgm:spPr/>
    </dgm:pt>
    <dgm:pt modelId="{2765E4CA-48C2-4CE7-8730-5E5FE5C6EDFF}" type="pres">
      <dgm:prSet presAssocID="{61A61633-F12E-422D-BA6C-2250A831584E}" presName="rootText" presStyleLbl="node3" presStyleIdx="11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5DCC33-2693-442F-AC51-14139EB03EFC}" type="pres">
      <dgm:prSet presAssocID="{61A61633-F12E-422D-BA6C-2250A831584E}" presName="rootConnector" presStyleLbl="node3" presStyleIdx="11" presStyleCnt="20"/>
      <dgm:spPr/>
      <dgm:t>
        <a:bodyPr/>
        <a:lstStyle/>
        <a:p>
          <a:endParaRPr lang="en-US"/>
        </a:p>
      </dgm:t>
    </dgm:pt>
    <dgm:pt modelId="{7F852E57-D2CD-40B8-B262-B819491DCAA2}" type="pres">
      <dgm:prSet presAssocID="{61A61633-F12E-422D-BA6C-2250A831584E}" presName="hierChild4" presStyleCnt="0"/>
      <dgm:spPr/>
    </dgm:pt>
    <dgm:pt modelId="{FA5B5961-C71D-4BD3-8C54-1B5EF5A22670}" type="pres">
      <dgm:prSet presAssocID="{61A61633-F12E-422D-BA6C-2250A831584E}" presName="hierChild5" presStyleCnt="0"/>
      <dgm:spPr/>
    </dgm:pt>
    <dgm:pt modelId="{D46D999C-233B-44D8-A002-4BE533107B20}" type="pres">
      <dgm:prSet presAssocID="{9E1EC7C3-8D7C-4786-8A2B-F9500B9C1E65}" presName="Name37" presStyleLbl="parChTrans1D3" presStyleIdx="12" presStyleCnt="20"/>
      <dgm:spPr/>
      <dgm:t>
        <a:bodyPr/>
        <a:lstStyle/>
        <a:p>
          <a:endParaRPr lang="en-US"/>
        </a:p>
      </dgm:t>
    </dgm:pt>
    <dgm:pt modelId="{911F1385-55FB-4431-9D03-8C3B31D1A70E}" type="pres">
      <dgm:prSet presAssocID="{BBBEF302-5376-462A-A783-BCBBFAD37A3A}" presName="hierRoot2" presStyleCnt="0">
        <dgm:presLayoutVars>
          <dgm:hierBranch val="init"/>
        </dgm:presLayoutVars>
      </dgm:prSet>
      <dgm:spPr/>
    </dgm:pt>
    <dgm:pt modelId="{CE9C731B-FF6B-4C01-9E54-4146BB7BCF0B}" type="pres">
      <dgm:prSet presAssocID="{BBBEF302-5376-462A-A783-BCBBFAD37A3A}" presName="rootComposite" presStyleCnt="0"/>
      <dgm:spPr/>
    </dgm:pt>
    <dgm:pt modelId="{3AC9C060-3B34-49A4-B096-713CC53BF2FC}" type="pres">
      <dgm:prSet presAssocID="{BBBEF302-5376-462A-A783-BCBBFAD37A3A}" presName="rootText" presStyleLbl="node3" presStyleIdx="12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6D0F8C-01B2-410D-BCE2-E473FCECDC90}" type="pres">
      <dgm:prSet presAssocID="{BBBEF302-5376-462A-A783-BCBBFAD37A3A}" presName="rootConnector" presStyleLbl="node3" presStyleIdx="12" presStyleCnt="20"/>
      <dgm:spPr/>
      <dgm:t>
        <a:bodyPr/>
        <a:lstStyle/>
        <a:p>
          <a:endParaRPr lang="en-US"/>
        </a:p>
      </dgm:t>
    </dgm:pt>
    <dgm:pt modelId="{80E0E108-4AEC-4CE5-875B-9D208E8AAA10}" type="pres">
      <dgm:prSet presAssocID="{BBBEF302-5376-462A-A783-BCBBFAD37A3A}" presName="hierChild4" presStyleCnt="0"/>
      <dgm:spPr/>
    </dgm:pt>
    <dgm:pt modelId="{AF48F0F0-90C6-428F-97C9-499127C3FA3D}" type="pres">
      <dgm:prSet presAssocID="{BBBEF302-5376-462A-A783-BCBBFAD37A3A}" presName="hierChild5" presStyleCnt="0"/>
      <dgm:spPr/>
    </dgm:pt>
    <dgm:pt modelId="{C1211CBD-42DC-4DB7-AAB8-BFC163A2365D}" type="pres">
      <dgm:prSet presAssocID="{CC6FB352-F5A9-41C8-AA3A-27969B6A9125}" presName="hierChild5" presStyleCnt="0"/>
      <dgm:spPr/>
    </dgm:pt>
    <dgm:pt modelId="{3BAA3F9D-064B-419D-A7DD-3502403FF1DA}" type="pres">
      <dgm:prSet presAssocID="{C8B38500-8714-4F17-AF6A-B8CB2DB4F6FE}" presName="Name37" presStyleLbl="parChTrans1D2" presStyleIdx="5" presStyleCnt="10"/>
      <dgm:spPr/>
      <dgm:t>
        <a:bodyPr/>
        <a:lstStyle/>
        <a:p>
          <a:endParaRPr lang="en-US"/>
        </a:p>
      </dgm:t>
    </dgm:pt>
    <dgm:pt modelId="{950E9E4D-1563-4C8B-8600-A2EB314910E0}" type="pres">
      <dgm:prSet presAssocID="{E43811C8-1E07-4EE9-B4F5-F5E742F762D9}" presName="hierRoot2" presStyleCnt="0">
        <dgm:presLayoutVars>
          <dgm:hierBranch val="init"/>
        </dgm:presLayoutVars>
      </dgm:prSet>
      <dgm:spPr/>
    </dgm:pt>
    <dgm:pt modelId="{84B1B948-CCF5-49EC-88A8-BB0BEE34C703}" type="pres">
      <dgm:prSet presAssocID="{E43811C8-1E07-4EE9-B4F5-F5E742F762D9}" presName="rootComposite" presStyleCnt="0"/>
      <dgm:spPr/>
    </dgm:pt>
    <dgm:pt modelId="{4B46E161-6005-4E5A-BB0B-3F01522A1086}" type="pres">
      <dgm:prSet presAssocID="{E43811C8-1E07-4EE9-B4F5-F5E742F762D9}" presName="rootText" presStyleLbl="node2" presStyleIdx="5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79DDE2-1B8E-47AE-B0ED-4CB09A55FED1}" type="pres">
      <dgm:prSet presAssocID="{E43811C8-1E07-4EE9-B4F5-F5E742F762D9}" presName="rootConnector" presStyleLbl="node2" presStyleIdx="5" presStyleCnt="10"/>
      <dgm:spPr/>
      <dgm:t>
        <a:bodyPr/>
        <a:lstStyle/>
        <a:p>
          <a:endParaRPr lang="en-US"/>
        </a:p>
      </dgm:t>
    </dgm:pt>
    <dgm:pt modelId="{C50A66EC-A4AC-4171-A1A1-29050F33B31B}" type="pres">
      <dgm:prSet presAssocID="{E43811C8-1E07-4EE9-B4F5-F5E742F762D9}" presName="hierChild4" presStyleCnt="0"/>
      <dgm:spPr/>
    </dgm:pt>
    <dgm:pt modelId="{61942A56-378F-43A6-9E60-38722383BD71}" type="pres">
      <dgm:prSet presAssocID="{3C975F2D-1FD1-4573-B3E1-899A1DB3D0F6}" presName="Name37" presStyleLbl="parChTrans1D3" presStyleIdx="13" presStyleCnt="20"/>
      <dgm:spPr/>
      <dgm:t>
        <a:bodyPr/>
        <a:lstStyle/>
        <a:p>
          <a:endParaRPr lang="en-US"/>
        </a:p>
      </dgm:t>
    </dgm:pt>
    <dgm:pt modelId="{11C22EF2-305A-42A9-BC7B-CF81E3F83EA5}" type="pres">
      <dgm:prSet presAssocID="{085F7EFB-C8FC-4A7E-8C7A-494F7171918D}" presName="hierRoot2" presStyleCnt="0">
        <dgm:presLayoutVars>
          <dgm:hierBranch val="init"/>
        </dgm:presLayoutVars>
      </dgm:prSet>
      <dgm:spPr/>
    </dgm:pt>
    <dgm:pt modelId="{C86510C5-C7BF-44E3-B187-4EBC3CEF1459}" type="pres">
      <dgm:prSet presAssocID="{085F7EFB-C8FC-4A7E-8C7A-494F7171918D}" presName="rootComposite" presStyleCnt="0"/>
      <dgm:spPr/>
    </dgm:pt>
    <dgm:pt modelId="{80AB68CE-BACA-4C9B-8F83-23B91E713AEE}" type="pres">
      <dgm:prSet presAssocID="{085F7EFB-C8FC-4A7E-8C7A-494F7171918D}" presName="rootText" presStyleLbl="node3" presStyleIdx="13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2467DA-80BB-4C61-BE0E-B2D12577DCF2}" type="pres">
      <dgm:prSet presAssocID="{085F7EFB-C8FC-4A7E-8C7A-494F7171918D}" presName="rootConnector" presStyleLbl="node3" presStyleIdx="13" presStyleCnt="20"/>
      <dgm:spPr/>
      <dgm:t>
        <a:bodyPr/>
        <a:lstStyle/>
        <a:p>
          <a:endParaRPr lang="en-US"/>
        </a:p>
      </dgm:t>
    </dgm:pt>
    <dgm:pt modelId="{33A3192A-C413-498D-90D8-11DD7CB91090}" type="pres">
      <dgm:prSet presAssocID="{085F7EFB-C8FC-4A7E-8C7A-494F7171918D}" presName="hierChild4" presStyleCnt="0"/>
      <dgm:spPr/>
    </dgm:pt>
    <dgm:pt modelId="{D4ADD9CC-EB99-41E6-B3AC-02A350001A9E}" type="pres">
      <dgm:prSet presAssocID="{085F7EFB-C8FC-4A7E-8C7A-494F7171918D}" presName="hierChild5" presStyleCnt="0"/>
      <dgm:spPr/>
    </dgm:pt>
    <dgm:pt modelId="{DA25B584-C894-43C2-A24D-0F46F415C76B}" type="pres">
      <dgm:prSet presAssocID="{800DCF47-226E-4ED5-BBF0-999BC97FE197}" presName="Name37" presStyleLbl="parChTrans1D3" presStyleIdx="14" presStyleCnt="20"/>
      <dgm:spPr/>
      <dgm:t>
        <a:bodyPr/>
        <a:lstStyle/>
        <a:p>
          <a:endParaRPr lang="en-US"/>
        </a:p>
      </dgm:t>
    </dgm:pt>
    <dgm:pt modelId="{D1E58ED3-1287-4D82-A8C4-E2B0F1FE8C76}" type="pres">
      <dgm:prSet presAssocID="{3D72242B-C59A-433A-9B5A-4DDBC466E813}" presName="hierRoot2" presStyleCnt="0">
        <dgm:presLayoutVars>
          <dgm:hierBranch val="init"/>
        </dgm:presLayoutVars>
      </dgm:prSet>
      <dgm:spPr/>
    </dgm:pt>
    <dgm:pt modelId="{1413CC7A-814D-48B0-8846-0D18B7A7D5E6}" type="pres">
      <dgm:prSet presAssocID="{3D72242B-C59A-433A-9B5A-4DDBC466E813}" presName="rootComposite" presStyleCnt="0"/>
      <dgm:spPr/>
    </dgm:pt>
    <dgm:pt modelId="{66312136-A4C2-445A-B3D6-FC9F5DF23C6D}" type="pres">
      <dgm:prSet presAssocID="{3D72242B-C59A-433A-9B5A-4DDBC466E813}" presName="rootText" presStyleLbl="node3" presStyleIdx="14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E5E29D-A3E9-4E5E-A4CA-C46BB37C5CDA}" type="pres">
      <dgm:prSet presAssocID="{3D72242B-C59A-433A-9B5A-4DDBC466E813}" presName="rootConnector" presStyleLbl="node3" presStyleIdx="14" presStyleCnt="20"/>
      <dgm:spPr/>
      <dgm:t>
        <a:bodyPr/>
        <a:lstStyle/>
        <a:p>
          <a:endParaRPr lang="en-US"/>
        </a:p>
      </dgm:t>
    </dgm:pt>
    <dgm:pt modelId="{6953A832-EBBC-44A4-AFF5-EDED1523ADF9}" type="pres">
      <dgm:prSet presAssocID="{3D72242B-C59A-433A-9B5A-4DDBC466E813}" presName="hierChild4" presStyleCnt="0"/>
      <dgm:spPr/>
    </dgm:pt>
    <dgm:pt modelId="{DCF12DDC-8C7B-4637-B746-7119E1E4183C}" type="pres">
      <dgm:prSet presAssocID="{3D72242B-C59A-433A-9B5A-4DDBC466E813}" presName="hierChild5" presStyleCnt="0"/>
      <dgm:spPr/>
    </dgm:pt>
    <dgm:pt modelId="{77AF052F-809D-4EAD-9956-B7537F0397F3}" type="pres">
      <dgm:prSet presAssocID="{7BB47EB3-D60C-42F3-B61C-14981AB52F8B}" presName="Name37" presStyleLbl="parChTrans1D3" presStyleIdx="15" presStyleCnt="20"/>
      <dgm:spPr/>
      <dgm:t>
        <a:bodyPr/>
        <a:lstStyle/>
        <a:p>
          <a:endParaRPr lang="en-US"/>
        </a:p>
      </dgm:t>
    </dgm:pt>
    <dgm:pt modelId="{02DC801A-05DF-4246-A3C8-86598EF7E37C}" type="pres">
      <dgm:prSet presAssocID="{2CA40B4C-AEC0-4239-B4F3-47DCFE3EA417}" presName="hierRoot2" presStyleCnt="0">
        <dgm:presLayoutVars>
          <dgm:hierBranch val="init"/>
        </dgm:presLayoutVars>
      </dgm:prSet>
      <dgm:spPr/>
    </dgm:pt>
    <dgm:pt modelId="{72F4380E-9531-4CEF-B9BF-ABEDE30D4878}" type="pres">
      <dgm:prSet presAssocID="{2CA40B4C-AEC0-4239-B4F3-47DCFE3EA417}" presName="rootComposite" presStyleCnt="0"/>
      <dgm:spPr/>
    </dgm:pt>
    <dgm:pt modelId="{BCFEA817-A0B9-45C9-8645-AEC8E42E6375}" type="pres">
      <dgm:prSet presAssocID="{2CA40B4C-AEC0-4239-B4F3-47DCFE3EA417}" presName="rootText" presStyleLbl="node3" presStyleIdx="15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1CC24D-65B7-4A91-B1BF-6E9FCA139CC7}" type="pres">
      <dgm:prSet presAssocID="{2CA40B4C-AEC0-4239-B4F3-47DCFE3EA417}" presName="rootConnector" presStyleLbl="node3" presStyleIdx="15" presStyleCnt="20"/>
      <dgm:spPr/>
      <dgm:t>
        <a:bodyPr/>
        <a:lstStyle/>
        <a:p>
          <a:endParaRPr lang="en-US"/>
        </a:p>
      </dgm:t>
    </dgm:pt>
    <dgm:pt modelId="{5D347AC0-4900-43D0-90F0-C3B781C07A4B}" type="pres">
      <dgm:prSet presAssocID="{2CA40B4C-AEC0-4239-B4F3-47DCFE3EA417}" presName="hierChild4" presStyleCnt="0"/>
      <dgm:spPr/>
    </dgm:pt>
    <dgm:pt modelId="{0DBF39DD-DB61-42F5-8579-FC21BA81BB3D}" type="pres">
      <dgm:prSet presAssocID="{2CA40B4C-AEC0-4239-B4F3-47DCFE3EA417}" presName="hierChild5" presStyleCnt="0"/>
      <dgm:spPr/>
    </dgm:pt>
    <dgm:pt modelId="{179D7D86-1E53-420E-91B2-0B9BDEA4501C}" type="pres">
      <dgm:prSet presAssocID="{E43811C8-1E07-4EE9-B4F5-F5E742F762D9}" presName="hierChild5" presStyleCnt="0"/>
      <dgm:spPr/>
    </dgm:pt>
    <dgm:pt modelId="{77E684E5-F9C3-44F1-A2AC-E17722EB9DCA}" type="pres">
      <dgm:prSet presAssocID="{FA86F468-D3F5-4F6B-9CE2-01A330C3A964}" presName="Name37" presStyleLbl="parChTrans1D2" presStyleIdx="6" presStyleCnt="10"/>
      <dgm:spPr/>
      <dgm:t>
        <a:bodyPr/>
        <a:lstStyle/>
        <a:p>
          <a:endParaRPr lang="en-US"/>
        </a:p>
      </dgm:t>
    </dgm:pt>
    <dgm:pt modelId="{EB9AA419-E449-4058-AA81-33AA570794B2}" type="pres">
      <dgm:prSet presAssocID="{6F2A663A-C063-4170-82F8-C91051A7BEEE}" presName="hierRoot2" presStyleCnt="0">
        <dgm:presLayoutVars>
          <dgm:hierBranch val="init"/>
        </dgm:presLayoutVars>
      </dgm:prSet>
      <dgm:spPr/>
    </dgm:pt>
    <dgm:pt modelId="{4AFF0903-643A-4155-AF69-6D7360582451}" type="pres">
      <dgm:prSet presAssocID="{6F2A663A-C063-4170-82F8-C91051A7BEEE}" presName="rootComposite" presStyleCnt="0"/>
      <dgm:spPr/>
    </dgm:pt>
    <dgm:pt modelId="{4062931C-DCEF-4711-B5D4-633B22B435BD}" type="pres">
      <dgm:prSet presAssocID="{6F2A663A-C063-4170-82F8-C91051A7BEEE}" presName="rootText" presStyleLbl="node2" presStyleIdx="6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1DB4EA-DBCB-4CDC-9209-0C099C4256E7}" type="pres">
      <dgm:prSet presAssocID="{6F2A663A-C063-4170-82F8-C91051A7BEEE}" presName="rootConnector" presStyleLbl="node2" presStyleIdx="6" presStyleCnt="10"/>
      <dgm:spPr/>
      <dgm:t>
        <a:bodyPr/>
        <a:lstStyle/>
        <a:p>
          <a:endParaRPr lang="en-US"/>
        </a:p>
      </dgm:t>
    </dgm:pt>
    <dgm:pt modelId="{90FC16CA-0181-46FC-A8AE-5FBF4E9903EE}" type="pres">
      <dgm:prSet presAssocID="{6F2A663A-C063-4170-82F8-C91051A7BEEE}" presName="hierChild4" presStyleCnt="0"/>
      <dgm:spPr/>
    </dgm:pt>
    <dgm:pt modelId="{C4C45172-985A-45CB-AF70-A36858D04DF8}" type="pres">
      <dgm:prSet presAssocID="{3F26E0AC-9130-4F8E-9D7D-4F771478C4AA}" presName="Name37" presStyleLbl="parChTrans1D3" presStyleIdx="16" presStyleCnt="20"/>
      <dgm:spPr/>
      <dgm:t>
        <a:bodyPr/>
        <a:lstStyle/>
        <a:p>
          <a:endParaRPr lang="en-US"/>
        </a:p>
      </dgm:t>
    </dgm:pt>
    <dgm:pt modelId="{D4544635-28DA-458D-B73A-6F7D5CFDF612}" type="pres">
      <dgm:prSet presAssocID="{A53AC713-3401-4676-800D-5FB905816BB6}" presName="hierRoot2" presStyleCnt="0">
        <dgm:presLayoutVars>
          <dgm:hierBranch val="init"/>
        </dgm:presLayoutVars>
      </dgm:prSet>
      <dgm:spPr/>
    </dgm:pt>
    <dgm:pt modelId="{BC3F71BF-7559-4EDE-B50D-C79C9720560A}" type="pres">
      <dgm:prSet presAssocID="{A53AC713-3401-4676-800D-5FB905816BB6}" presName="rootComposite" presStyleCnt="0"/>
      <dgm:spPr/>
    </dgm:pt>
    <dgm:pt modelId="{72B276C7-FD3F-4100-9D55-1589221D24A3}" type="pres">
      <dgm:prSet presAssocID="{A53AC713-3401-4676-800D-5FB905816BB6}" presName="rootText" presStyleLbl="node3" presStyleIdx="16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EF00F8-700B-46BD-AA6E-E6AE3BE4FF6A}" type="pres">
      <dgm:prSet presAssocID="{A53AC713-3401-4676-800D-5FB905816BB6}" presName="rootConnector" presStyleLbl="node3" presStyleIdx="16" presStyleCnt="20"/>
      <dgm:spPr/>
      <dgm:t>
        <a:bodyPr/>
        <a:lstStyle/>
        <a:p>
          <a:endParaRPr lang="en-US"/>
        </a:p>
      </dgm:t>
    </dgm:pt>
    <dgm:pt modelId="{FE9491C2-C998-42E2-8A91-AA31876B3D54}" type="pres">
      <dgm:prSet presAssocID="{A53AC713-3401-4676-800D-5FB905816BB6}" presName="hierChild4" presStyleCnt="0"/>
      <dgm:spPr/>
    </dgm:pt>
    <dgm:pt modelId="{4B5BA4B1-B2E1-4AB1-BF56-599E67148AD6}" type="pres">
      <dgm:prSet presAssocID="{A53AC713-3401-4676-800D-5FB905816BB6}" presName="hierChild5" presStyleCnt="0"/>
      <dgm:spPr/>
    </dgm:pt>
    <dgm:pt modelId="{89F6A2A4-7E69-4DC4-A422-EE34436F2AF8}" type="pres">
      <dgm:prSet presAssocID="{7ADF9D9B-548A-4F08-A133-2C01DF31F901}" presName="Name37" presStyleLbl="parChTrans1D3" presStyleIdx="17" presStyleCnt="20"/>
      <dgm:spPr/>
      <dgm:t>
        <a:bodyPr/>
        <a:lstStyle/>
        <a:p>
          <a:endParaRPr lang="en-US"/>
        </a:p>
      </dgm:t>
    </dgm:pt>
    <dgm:pt modelId="{2D0F60F5-145C-47ED-8357-B58B047E0588}" type="pres">
      <dgm:prSet presAssocID="{BE7009BB-BBB9-459F-9DDE-7E5C4822D7B6}" presName="hierRoot2" presStyleCnt="0">
        <dgm:presLayoutVars>
          <dgm:hierBranch val="init"/>
        </dgm:presLayoutVars>
      </dgm:prSet>
      <dgm:spPr/>
    </dgm:pt>
    <dgm:pt modelId="{51A0EBB8-46E1-4FDB-B5DF-2CF7B13721AE}" type="pres">
      <dgm:prSet presAssocID="{BE7009BB-BBB9-459F-9DDE-7E5C4822D7B6}" presName="rootComposite" presStyleCnt="0"/>
      <dgm:spPr/>
    </dgm:pt>
    <dgm:pt modelId="{224508F4-CC7F-4961-A1B1-DB5C9F48910D}" type="pres">
      <dgm:prSet presAssocID="{BE7009BB-BBB9-459F-9DDE-7E5C4822D7B6}" presName="rootText" presStyleLbl="node3" presStyleIdx="17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6132CF-4F42-49FE-B59A-87EAE0357E40}" type="pres">
      <dgm:prSet presAssocID="{BE7009BB-BBB9-459F-9DDE-7E5C4822D7B6}" presName="rootConnector" presStyleLbl="node3" presStyleIdx="17" presStyleCnt="20"/>
      <dgm:spPr/>
      <dgm:t>
        <a:bodyPr/>
        <a:lstStyle/>
        <a:p>
          <a:endParaRPr lang="en-US"/>
        </a:p>
      </dgm:t>
    </dgm:pt>
    <dgm:pt modelId="{B8410CB1-A7A9-42F4-B774-DD7F417513B0}" type="pres">
      <dgm:prSet presAssocID="{BE7009BB-BBB9-459F-9DDE-7E5C4822D7B6}" presName="hierChild4" presStyleCnt="0"/>
      <dgm:spPr/>
    </dgm:pt>
    <dgm:pt modelId="{D421AE18-2CDD-4FF4-92C2-C33C8AD94FAE}" type="pres">
      <dgm:prSet presAssocID="{BE7009BB-BBB9-459F-9DDE-7E5C4822D7B6}" presName="hierChild5" presStyleCnt="0"/>
      <dgm:spPr/>
    </dgm:pt>
    <dgm:pt modelId="{77F2A9B9-6AB3-485F-9F4D-B926D31A4B2C}" type="pres">
      <dgm:prSet presAssocID="{6F2A663A-C063-4170-82F8-C91051A7BEEE}" presName="hierChild5" presStyleCnt="0"/>
      <dgm:spPr/>
    </dgm:pt>
    <dgm:pt modelId="{D5AF05E6-099E-48D1-BC19-7EEB707B0B08}" type="pres">
      <dgm:prSet presAssocID="{218C291F-71D8-4B3E-A46E-737B5D7B5975}" presName="Name37" presStyleLbl="parChTrans1D2" presStyleIdx="7" presStyleCnt="10"/>
      <dgm:spPr/>
      <dgm:t>
        <a:bodyPr/>
        <a:lstStyle/>
        <a:p>
          <a:endParaRPr lang="en-US"/>
        </a:p>
      </dgm:t>
    </dgm:pt>
    <dgm:pt modelId="{ABFDDDE0-4EBB-4951-90D1-46E56FA1426C}" type="pres">
      <dgm:prSet presAssocID="{58C14749-6BD5-48F4-A3C3-8EFE2DCB81B0}" presName="hierRoot2" presStyleCnt="0">
        <dgm:presLayoutVars>
          <dgm:hierBranch val="init"/>
        </dgm:presLayoutVars>
      </dgm:prSet>
      <dgm:spPr/>
    </dgm:pt>
    <dgm:pt modelId="{353336A6-2A61-4850-A7B8-9BFBF99EA6D3}" type="pres">
      <dgm:prSet presAssocID="{58C14749-6BD5-48F4-A3C3-8EFE2DCB81B0}" presName="rootComposite" presStyleCnt="0"/>
      <dgm:spPr/>
    </dgm:pt>
    <dgm:pt modelId="{E3795933-3093-4F94-AFA6-225698585B0D}" type="pres">
      <dgm:prSet presAssocID="{58C14749-6BD5-48F4-A3C3-8EFE2DCB81B0}" presName="rootText" presStyleLbl="node2" presStyleIdx="7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27FF6E-D52D-4479-8759-154BEBE2C3BC}" type="pres">
      <dgm:prSet presAssocID="{58C14749-6BD5-48F4-A3C3-8EFE2DCB81B0}" presName="rootConnector" presStyleLbl="node2" presStyleIdx="7" presStyleCnt="10"/>
      <dgm:spPr/>
      <dgm:t>
        <a:bodyPr/>
        <a:lstStyle/>
        <a:p>
          <a:endParaRPr lang="en-US"/>
        </a:p>
      </dgm:t>
    </dgm:pt>
    <dgm:pt modelId="{3321BAC4-91C1-4310-AB8F-B7D6A42B2790}" type="pres">
      <dgm:prSet presAssocID="{58C14749-6BD5-48F4-A3C3-8EFE2DCB81B0}" presName="hierChild4" presStyleCnt="0"/>
      <dgm:spPr/>
    </dgm:pt>
    <dgm:pt modelId="{1666B6A7-3E08-418C-8C78-3B839AD68EC5}" type="pres">
      <dgm:prSet presAssocID="{58C14749-6BD5-48F4-A3C3-8EFE2DCB81B0}" presName="hierChild5" presStyleCnt="0"/>
      <dgm:spPr/>
    </dgm:pt>
    <dgm:pt modelId="{6793617A-010E-4738-A1E6-E92A397F5F46}" type="pres">
      <dgm:prSet presAssocID="{53BCC29C-4788-47EB-A5D1-8B57F9A2F99A}" presName="Name37" presStyleLbl="parChTrans1D2" presStyleIdx="8" presStyleCnt="10"/>
      <dgm:spPr/>
      <dgm:t>
        <a:bodyPr/>
        <a:lstStyle/>
        <a:p>
          <a:endParaRPr lang="en-US"/>
        </a:p>
      </dgm:t>
    </dgm:pt>
    <dgm:pt modelId="{C6D68D33-BF94-4656-A6A0-24236E063CF8}" type="pres">
      <dgm:prSet presAssocID="{500B0A1A-58EF-4850-892E-1BEE33C17E27}" presName="hierRoot2" presStyleCnt="0">
        <dgm:presLayoutVars>
          <dgm:hierBranch val="init"/>
        </dgm:presLayoutVars>
      </dgm:prSet>
      <dgm:spPr/>
    </dgm:pt>
    <dgm:pt modelId="{5C33A2B5-588F-43A4-AC8F-CD077F55D5C6}" type="pres">
      <dgm:prSet presAssocID="{500B0A1A-58EF-4850-892E-1BEE33C17E27}" presName="rootComposite" presStyleCnt="0"/>
      <dgm:spPr/>
    </dgm:pt>
    <dgm:pt modelId="{F4999627-7FF0-463D-8095-631D4DA628F3}" type="pres">
      <dgm:prSet presAssocID="{500B0A1A-58EF-4850-892E-1BEE33C17E27}" presName="rootText" presStyleLbl="node2" presStyleIdx="8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305639-5938-4468-970E-4A5787E6F843}" type="pres">
      <dgm:prSet presAssocID="{500B0A1A-58EF-4850-892E-1BEE33C17E27}" presName="rootConnector" presStyleLbl="node2" presStyleIdx="8" presStyleCnt="10"/>
      <dgm:spPr/>
      <dgm:t>
        <a:bodyPr/>
        <a:lstStyle/>
        <a:p>
          <a:endParaRPr lang="en-US"/>
        </a:p>
      </dgm:t>
    </dgm:pt>
    <dgm:pt modelId="{67816409-E27C-4465-94F4-8002D6EC4C3D}" type="pres">
      <dgm:prSet presAssocID="{500B0A1A-58EF-4850-892E-1BEE33C17E27}" presName="hierChild4" presStyleCnt="0"/>
      <dgm:spPr/>
    </dgm:pt>
    <dgm:pt modelId="{6DD12D7D-5656-4BA1-8E08-70F42B4834E8}" type="pres">
      <dgm:prSet presAssocID="{500B0A1A-58EF-4850-892E-1BEE33C17E27}" presName="hierChild5" presStyleCnt="0"/>
      <dgm:spPr/>
    </dgm:pt>
    <dgm:pt modelId="{E07E0ABB-E8A1-482D-AE6B-0F06DD1A2B38}" type="pres">
      <dgm:prSet presAssocID="{7F48B230-1CB1-45B3-A840-A674A5FF4D59}" presName="Name37" presStyleLbl="parChTrans1D2" presStyleIdx="9" presStyleCnt="10"/>
      <dgm:spPr/>
      <dgm:t>
        <a:bodyPr/>
        <a:lstStyle/>
        <a:p>
          <a:endParaRPr lang="en-US"/>
        </a:p>
      </dgm:t>
    </dgm:pt>
    <dgm:pt modelId="{8E71F15E-BC80-4BB5-8F39-56B4FFF71DC0}" type="pres">
      <dgm:prSet presAssocID="{8F986CC2-0434-4B25-88E3-596B09A78A9D}" presName="hierRoot2" presStyleCnt="0">
        <dgm:presLayoutVars>
          <dgm:hierBranch val="init"/>
        </dgm:presLayoutVars>
      </dgm:prSet>
      <dgm:spPr/>
    </dgm:pt>
    <dgm:pt modelId="{268530FF-80D5-4C3C-BE24-092A17D4AA6E}" type="pres">
      <dgm:prSet presAssocID="{8F986CC2-0434-4B25-88E3-596B09A78A9D}" presName="rootComposite" presStyleCnt="0"/>
      <dgm:spPr/>
    </dgm:pt>
    <dgm:pt modelId="{9BD3C3E2-F733-443A-A528-8BD09D4860C5}" type="pres">
      <dgm:prSet presAssocID="{8F986CC2-0434-4B25-88E3-596B09A78A9D}" presName="rootText" presStyleLbl="node2" presStyleIdx="9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54F48C-8808-4FAE-873F-7AF36CCF9C88}" type="pres">
      <dgm:prSet presAssocID="{8F986CC2-0434-4B25-88E3-596B09A78A9D}" presName="rootConnector" presStyleLbl="node2" presStyleIdx="9" presStyleCnt="10"/>
      <dgm:spPr/>
      <dgm:t>
        <a:bodyPr/>
        <a:lstStyle/>
        <a:p>
          <a:endParaRPr lang="en-US"/>
        </a:p>
      </dgm:t>
    </dgm:pt>
    <dgm:pt modelId="{93FAED3A-52D0-4C87-958F-C43DF1B3BFB7}" type="pres">
      <dgm:prSet presAssocID="{8F986CC2-0434-4B25-88E3-596B09A78A9D}" presName="hierChild4" presStyleCnt="0"/>
      <dgm:spPr/>
    </dgm:pt>
    <dgm:pt modelId="{F8A92C61-FFFE-4949-A2C8-BDF916CFAAA6}" type="pres">
      <dgm:prSet presAssocID="{4AA186F5-28FF-4016-A345-3A3DE3842B37}" presName="Name37" presStyleLbl="parChTrans1D3" presStyleIdx="18" presStyleCnt="20"/>
      <dgm:spPr/>
      <dgm:t>
        <a:bodyPr/>
        <a:lstStyle/>
        <a:p>
          <a:endParaRPr lang="en-US"/>
        </a:p>
      </dgm:t>
    </dgm:pt>
    <dgm:pt modelId="{1BABC778-022D-479C-B8C2-C37F13F2BFD3}" type="pres">
      <dgm:prSet presAssocID="{6629DF07-0F82-4890-9510-C382884F604E}" presName="hierRoot2" presStyleCnt="0">
        <dgm:presLayoutVars>
          <dgm:hierBranch val="init"/>
        </dgm:presLayoutVars>
      </dgm:prSet>
      <dgm:spPr/>
    </dgm:pt>
    <dgm:pt modelId="{75D6A19F-658F-4B32-A839-F80BFCC11876}" type="pres">
      <dgm:prSet presAssocID="{6629DF07-0F82-4890-9510-C382884F604E}" presName="rootComposite" presStyleCnt="0"/>
      <dgm:spPr/>
    </dgm:pt>
    <dgm:pt modelId="{0C6F7753-EEC1-494F-B0E4-A4A7AD812743}" type="pres">
      <dgm:prSet presAssocID="{6629DF07-0F82-4890-9510-C382884F604E}" presName="rootText" presStyleLbl="node3" presStyleIdx="18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1D8E16-7CF3-4C72-9DAA-5BBA6EF7B1DF}" type="pres">
      <dgm:prSet presAssocID="{6629DF07-0F82-4890-9510-C382884F604E}" presName="rootConnector" presStyleLbl="node3" presStyleIdx="18" presStyleCnt="20"/>
      <dgm:spPr/>
      <dgm:t>
        <a:bodyPr/>
        <a:lstStyle/>
        <a:p>
          <a:endParaRPr lang="en-US"/>
        </a:p>
      </dgm:t>
    </dgm:pt>
    <dgm:pt modelId="{FBD9DAD0-90DB-43C0-AFE3-AF5ECE79DE3B}" type="pres">
      <dgm:prSet presAssocID="{6629DF07-0F82-4890-9510-C382884F604E}" presName="hierChild4" presStyleCnt="0"/>
      <dgm:spPr/>
    </dgm:pt>
    <dgm:pt modelId="{1247D950-0EE7-44E7-9536-CC4217A999C5}" type="pres">
      <dgm:prSet presAssocID="{6629DF07-0F82-4890-9510-C382884F604E}" presName="hierChild5" presStyleCnt="0"/>
      <dgm:spPr/>
    </dgm:pt>
    <dgm:pt modelId="{7507D83B-B2BD-4895-9B90-93CCC96FAB1C}" type="pres">
      <dgm:prSet presAssocID="{700E0CAA-4D65-4C78-8BB3-97926912A6E1}" presName="Name37" presStyleLbl="parChTrans1D3" presStyleIdx="19" presStyleCnt="20"/>
      <dgm:spPr/>
      <dgm:t>
        <a:bodyPr/>
        <a:lstStyle/>
        <a:p>
          <a:endParaRPr lang="en-US"/>
        </a:p>
      </dgm:t>
    </dgm:pt>
    <dgm:pt modelId="{5D29C37A-309A-4E8E-906F-07B201190078}" type="pres">
      <dgm:prSet presAssocID="{6E68EC8F-E259-4726-B20C-201A9F480991}" presName="hierRoot2" presStyleCnt="0">
        <dgm:presLayoutVars>
          <dgm:hierBranch val="init"/>
        </dgm:presLayoutVars>
      </dgm:prSet>
      <dgm:spPr/>
    </dgm:pt>
    <dgm:pt modelId="{29F06F8E-96C5-42C3-95EA-E29819163F0C}" type="pres">
      <dgm:prSet presAssocID="{6E68EC8F-E259-4726-B20C-201A9F480991}" presName="rootComposite" presStyleCnt="0"/>
      <dgm:spPr/>
    </dgm:pt>
    <dgm:pt modelId="{227C07E5-BDEC-4249-9E1B-5FBC42AD670B}" type="pres">
      <dgm:prSet presAssocID="{6E68EC8F-E259-4726-B20C-201A9F480991}" presName="rootText" presStyleLbl="node3" presStyleIdx="19" presStyleCnt="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50101E-D885-4A36-A76F-E09E3E25FAAC}" type="pres">
      <dgm:prSet presAssocID="{6E68EC8F-E259-4726-B20C-201A9F480991}" presName="rootConnector" presStyleLbl="node3" presStyleIdx="19" presStyleCnt="20"/>
      <dgm:spPr/>
      <dgm:t>
        <a:bodyPr/>
        <a:lstStyle/>
        <a:p>
          <a:endParaRPr lang="en-US"/>
        </a:p>
      </dgm:t>
    </dgm:pt>
    <dgm:pt modelId="{6FF107E6-6A08-4859-86F5-B7F0AF485CF4}" type="pres">
      <dgm:prSet presAssocID="{6E68EC8F-E259-4726-B20C-201A9F480991}" presName="hierChild4" presStyleCnt="0"/>
      <dgm:spPr/>
    </dgm:pt>
    <dgm:pt modelId="{4765571A-CA02-4D8C-BF51-2723B264DD07}" type="pres">
      <dgm:prSet presAssocID="{6E68EC8F-E259-4726-B20C-201A9F480991}" presName="hierChild5" presStyleCnt="0"/>
      <dgm:spPr/>
    </dgm:pt>
    <dgm:pt modelId="{CB9136FD-2B77-42F5-84B4-6ECC246E4B2F}" type="pres">
      <dgm:prSet presAssocID="{8F986CC2-0434-4B25-88E3-596B09A78A9D}" presName="hierChild5" presStyleCnt="0"/>
      <dgm:spPr/>
    </dgm:pt>
    <dgm:pt modelId="{117A99D5-334D-484C-9C14-D9FAB050A3A7}" type="pres">
      <dgm:prSet presAssocID="{F53EE512-9279-4BA4-A4D1-C5A45E3A3642}" presName="hierChild3" presStyleCnt="0"/>
      <dgm:spPr/>
    </dgm:pt>
  </dgm:ptLst>
  <dgm:cxnLst>
    <dgm:cxn modelId="{2448BBE9-2025-43CA-8815-D1F41F25DD08}" srcId="{0A62B31A-5913-43AB-8B51-40D34F6608E7}" destId="{FBDA0B79-FC9F-4688-BAE1-F581E300D388}" srcOrd="2" destOrd="0" parTransId="{BBE2606C-804B-4AE6-BF85-43FCE57E6C12}" sibTransId="{53B39267-952E-4AD7-AA0C-6E5CB9A8C91E}"/>
    <dgm:cxn modelId="{A562CC8C-B32B-4ACD-8992-F15839BA4DAE}" type="presOf" srcId="{0A62B31A-5913-43AB-8B51-40D34F6608E7}" destId="{B433F9BA-0708-4F21-8DAA-986FD28989B2}" srcOrd="1" destOrd="0" presId="urn:microsoft.com/office/officeart/2005/8/layout/orgChart1"/>
    <dgm:cxn modelId="{9A4FC3AD-3DF6-4338-8C68-E5289054793E}" type="presOf" srcId="{2CA40B4C-AEC0-4239-B4F3-47DCFE3EA417}" destId="{8E1CC24D-65B7-4A91-B1BF-6E9FCA139CC7}" srcOrd="1" destOrd="0" presId="urn:microsoft.com/office/officeart/2005/8/layout/orgChart1"/>
    <dgm:cxn modelId="{75DCD4C4-E345-455C-8C42-BEC5E44C2035}" srcId="{F53EE512-9279-4BA4-A4D1-C5A45E3A3642}" destId="{8F986CC2-0434-4B25-88E3-596B09A78A9D}" srcOrd="9" destOrd="0" parTransId="{7F48B230-1CB1-45B3-A840-A674A5FF4D59}" sibTransId="{62268D26-FC36-4A3F-819D-13E918419CF1}"/>
    <dgm:cxn modelId="{EEB21173-74F8-48BD-8106-B886E8704E7D}" type="presOf" srcId="{C1B455DD-7FA7-488E-9C43-4D8773B9017C}" destId="{C58FF01E-E7E2-45BC-A072-1ECBA32332BF}" srcOrd="0" destOrd="0" presId="urn:microsoft.com/office/officeart/2005/8/layout/orgChart1"/>
    <dgm:cxn modelId="{DE1DC14D-C3BD-43BB-B7A3-9FF6328C09C2}" type="presOf" srcId="{BBBEF302-5376-462A-A783-BCBBFAD37A3A}" destId="{A86D0F8C-01B2-410D-BCE2-E473FCECDC90}" srcOrd="1" destOrd="0" presId="urn:microsoft.com/office/officeart/2005/8/layout/orgChart1"/>
    <dgm:cxn modelId="{D73CD0F1-72B5-4AE2-8A6D-30F3D4408CE7}" type="presOf" srcId="{CF426304-59D8-465E-A8DD-B8431DFED88C}" destId="{99658241-4F51-4BD8-B8B8-EB2EEACE8A17}" srcOrd="0" destOrd="0" presId="urn:microsoft.com/office/officeart/2005/8/layout/orgChart1"/>
    <dgm:cxn modelId="{06BD152F-FC6A-412F-B349-15FA2976A7CB}" type="presOf" srcId="{EA6D2EF0-A3A9-46F7-BA34-61AEB4A69797}" destId="{69AB393E-A120-45FB-BC26-7E1CFD28ACA8}" srcOrd="1" destOrd="0" presId="urn:microsoft.com/office/officeart/2005/8/layout/orgChart1"/>
    <dgm:cxn modelId="{93A41AE1-72BF-4C3F-AF36-ECC1329361E3}" type="presOf" srcId="{2CA40B4C-AEC0-4239-B4F3-47DCFE3EA417}" destId="{BCFEA817-A0B9-45C9-8645-AEC8E42E6375}" srcOrd="0" destOrd="0" presId="urn:microsoft.com/office/officeart/2005/8/layout/orgChart1"/>
    <dgm:cxn modelId="{11495C2F-1D36-4A1B-A20C-A7661329D86A}" type="presOf" srcId="{A53AC713-3401-4676-800D-5FB905816BB6}" destId="{7AEF00F8-700B-46BD-AA6E-E6AE3BE4FF6A}" srcOrd="1" destOrd="0" presId="urn:microsoft.com/office/officeart/2005/8/layout/orgChart1"/>
    <dgm:cxn modelId="{C7F57AA5-7212-4315-96D7-4D9AB14DCBB1}" type="presOf" srcId="{8FC21C8F-1D86-448A-AC8F-0965B18B3ADC}" destId="{3981F195-B232-4C91-9EB4-CD21B53EE666}" srcOrd="0" destOrd="0" presId="urn:microsoft.com/office/officeart/2005/8/layout/orgChart1"/>
    <dgm:cxn modelId="{921FB598-962E-4677-B90D-FC1AA6016F49}" type="presOf" srcId="{4D2261F4-D468-4337-8844-B54E2CC37A26}" destId="{7EC219C6-623A-4A8E-A223-E296BAC9D30C}" srcOrd="0" destOrd="0" presId="urn:microsoft.com/office/officeart/2005/8/layout/orgChart1"/>
    <dgm:cxn modelId="{3D74EED6-A23E-4B07-8CD4-F1C0DA2F0AA9}" type="presOf" srcId="{6DEE5DB0-E669-44BD-8176-D3E7CB509CFD}" destId="{DEDA766F-BC60-42FC-AB31-933D49C437D0}" srcOrd="1" destOrd="0" presId="urn:microsoft.com/office/officeart/2005/8/layout/orgChart1"/>
    <dgm:cxn modelId="{878B98A6-AFBE-4B59-8114-C3576177437B}" srcId="{F53EE512-9279-4BA4-A4D1-C5A45E3A3642}" destId="{CC6FB352-F5A9-41C8-AA3A-27969B6A9125}" srcOrd="4" destOrd="0" parTransId="{7287E09C-4B76-48DE-B077-3893FFE3C1BA}" sibTransId="{E42CA595-1E06-403C-9BEF-78CF97319967}"/>
    <dgm:cxn modelId="{992B6A78-0786-45B2-9EA7-B51020C845EB}" type="presOf" srcId="{F39B3975-981D-4081-9EC4-ED311645C6CB}" destId="{69508EA3-2F50-4521-B36F-B6C86B6B7067}" srcOrd="0" destOrd="0" presId="urn:microsoft.com/office/officeart/2005/8/layout/orgChart1"/>
    <dgm:cxn modelId="{84A57A89-8D14-45C7-A1C7-C3DCB7F653F4}" type="presOf" srcId="{6DEE5DB0-E669-44BD-8176-D3E7CB509CFD}" destId="{5258D192-C379-489B-8F1F-9B569937B8B6}" srcOrd="0" destOrd="0" presId="urn:microsoft.com/office/officeart/2005/8/layout/orgChart1"/>
    <dgm:cxn modelId="{355E3AA5-880F-4A64-B9B2-F6692324F1E3}" type="presOf" srcId="{6E68EC8F-E259-4726-B20C-201A9F480991}" destId="{227C07E5-BDEC-4249-9E1B-5FBC42AD670B}" srcOrd="0" destOrd="0" presId="urn:microsoft.com/office/officeart/2005/8/layout/orgChart1"/>
    <dgm:cxn modelId="{3F8834E1-D2D0-46D9-B28F-8259303C07BF}" type="presOf" srcId="{61A61633-F12E-422D-BA6C-2250A831584E}" destId="{2765E4CA-48C2-4CE7-8730-5E5FE5C6EDFF}" srcOrd="0" destOrd="0" presId="urn:microsoft.com/office/officeart/2005/8/layout/orgChart1"/>
    <dgm:cxn modelId="{65045732-7B72-4163-A152-66A226AB3AC0}" srcId="{F39B3975-981D-4081-9EC4-ED311645C6CB}" destId="{EA6D2EF0-A3A9-46F7-BA34-61AEB4A69797}" srcOrd="2" destOrd="0" parTransId="{CF426304-59D8-465E-A8DD-B8431DFED88C}" sibTransId="{77E46E9B-A97C-4658-8150-7888C9DDD22C}"/>
    <dgm:cxn modelId="{5D870855-2C99-4CF7-A90A-F8E1DF184250}" type="presOf" srcId="{3D72242B-C59A-433A-9B5A-4DDBC466E813}" destId="{66312136-A4C2-445A-B3D6-FC9F5DF23C6D}" srcOrd="0" destOrd="0" presId="urn:microsoft.com/office/officeart/2005/8/layout/orgChart1"/>
    <dgm:cxn modelId="{F9F9A498-EE2C-4DB3-B41D-FBF2F01DFEDA}" srcId="{E43811C8-1E07-4EE9-B4F5-F5E742F762D9}" destId="{2CA40B4C-AEC0-4239-B4F3-47DCFE3EA417}" srcOrd="2" destOrd="0" parTransId="{7BB47EB3-D60C-42F3-B61C-14981AB52F8B}" sibTransId="{77A0EABB-6055-4D3F-AEAF-45438A6859F3}"/>
    <dgm:cxn modelId="{4EB1C930-0DD1-46B9-A818-2EBC0BDA546A}" type="presOf" srcId="{9A746210-1F35-48AD-8D21-0166A8AFB064}" destId="{A92C408A-84ED-4709-81BF-6E6F2EC6AD24}" srcOrd="0" destOrd="0" presId="urn:microsoft.com/office/officeart/2005/8/layout/orgChart1"/>
    <dgm:cxn modelId="{83DCC6D0-E980-4945-83CF-D7897A860873}" type="presOf" srcId="{500B0A1A-58EF-4850-892E-1BEE33C17E27}" destId="{70305639-5938-4468-970E-4A5787E6F843}" srcOrd="1" destOrd="0" presId="urn:microsoft.com/office/officeart/2005/8/layout/orgChart1"/>
    <dgm:cxn modelId="{ED162034-EA60-4A46-A204-E293EE17D691}" type="presOf" srcId="{9E52F4F3-AD19-4249-A218-A5F024795274}" destId="{A2815454-4528-4CBE-A09E-A890F9382CC3}" srcOrd="0" destOrd="0" presId="urn:microsoft.com/office/officeart/2005/8/layout/orgChart1"/>
    <dgm:cxn modelId="{2BDD53A1-898A-476B-B1B0-857847DC98ED}" type="presOf" srcId="{C7331FA4-FDA5-428D-90A3-462C169BC512}" destId="{231B3634-6002-4A4C-800C-EBBE4BA8C69E}" srcOrd="0" destOrd="0" presId="urn:microsoft.com/office/officeart/2005/8/layout/orgChart1"/>
    <dgm:cxn modelId="{8D830AE8-2CC1-4824-9321-65DCC3C48452}" type="presOf" srcId="{700E0CAA-4D65-4C78-8BB3-97926912A6E1}" destId="{7507D83B-B2BD-4895-9B90-93CCC96FAB1C}" srcOrd="0" destOrd="0" presId="urn:microsoft.com/office/officeart/2005/8/layout/orgChart1"/>
    <dgm:cxn modelId="{D3025EC2-B054-4B0D-A2DA-5000D89CEA44}" type="presOf" srcId="{E43811C8-1E07-4EE9-B4F5-F5E742F762D9}" destId="{4B46E161-6005-4E5A-BB0B-3F01522A1086}" srcOrd="0" destOrd="0" presId="urn:microsoft.com/office/officeart/2005/8/layout/orgChart1"/>
    <dgm:cxn modelId="{3658F5FD-7EA0-4CDB-A536-76F747360FDA}" type="presOf" srcId="{F53EE512-9279-4BA4-A4D1-C5A45E3A3642}" destId="{78F31AA6-218F-4742-B3D4-25E21BE47CFF}" srcOrd="0" destOrd="0" presId="urn:microsoft.com/office/officeart/2005/8/layout/orgChart1"/>
    <dgm:cxn modelId="{23ACC342-FBBA-47F9-82CF-EE43473794A2}" srcId="{CC6FB352-F5A9-41C8-AA3A-27969B6A9125}" destId="{BBBEF302-5376-462A-A783-BCBBFAD37A3A}" srcOrd="1" destOrd="0" parTransId="{9E1EC7C3-8D7C-4786-8A2B-F9500B9C1E65}" sibTransId="{C24ED042-DDB9-4053-871A-82B63CF2F9E5}"/>
    <dgm:cxn modelId="{A7308574-B157-42E5-9030-F876C71EC821}" type="presOf" srcId="{EA6D2EF0-A3A9-46F7-BA34-61AEB4A69797}" destId="{0976C6C1-D438-4846-BE40-0793C7A133D6}" srcOrd="0" destOrd="0" presId="urn:microsoft.com/office/officeart/2005/8/layout/orgChart1"/>
    <dgm:cxn modelId="{0AFFD611-07F1-4B82-A026-91813CF5FEEE}" type="presOf" srcId="{BE527081-97FA-4320-B652-E9B2FFDD97D9}" destId="{DB278980-CF93-45CB-8857-47998216B2D0}" srcOrd="0" destOrd="0" presId="urn:microsoft.com/office/officeart/2005/8/layout/orgChart1"/>
    <dgm:cxn modelId="{AC137EA7-4F23-428A-A8D9-4CFC18AA50A3}" type="presOf" srcId="{6E68EC8F-E259-4726-B20C-201A9F480991}" destId="{A650101E-D885-4A36-A76F-E09E3E25FAAC}" srcOrd="1" destOrd="0" presId="urn:microsoft.com/office/officeart/2005/8/layout/orgChart1"/>
    <dgm:cxn modelId="{B8541D86-978A-41F6-94FA-35D5BD95BD95}" type="presOf" srcId="{53BCC29C-4788-47EB-A5D1-8B57F9A2F99A}" destId="{6793617A-010E-4738-A1E6-E92A397F5F46}" srcOrd="0" destOrd="0" presId="urn:microsoft.com/office/officeart/2005/8/layout/orgChart1"/>
    <dgm:cxn modelId="{A78CC4F3-B9E4-4016-8BF3-FE4938C9CB90}" type="presOf" srcId="{6F2A663A-C063-4170-82F8-C91051A7BEEE}" destId="{821DB4EA-DBCB-4CDC-9209-0C099C4256E7}" srcOrd="1" destOrd="0" presId="urn:microsoft.com/office/officeart/2005/8/layout/orgChart1"/>
    <dgm:cxn modelId="{15DE208E-D343-48B1-8321-02D25793A49D}" type="presOf" srcId="{7BB47EB3-D60C-42F3-B61C-14981AB52F8B}" destId="{77AF052F-809D-4EAD-9956-B7537F0397F3}" srcOrd="0" destOrd="0" presId="urn:microsoft.com/office/officeart/2005/8/layout/orgChart1"/>
    <dgm:cxn modelId="{2D261168-10F9-4614-863E-DEBF3E4A6182}" type="presOf" srcId="{A53AC713-3401-4676-800D-5FB905816BB6}" destId="{72B276C7-FD3F-4100-9D55-1589221D24A3}" srcOrd="0" destOrd="0" presId="urn:microsoft.com/office/officeart/2005/8/layout/orgChart1"/>
    <dgm:cxn modelId="{AE4E6AE2-B628-44FF-BA13-38D825455090}" srcId="{0A62B31A-5913-43AB-8B51-40D34F6608E7}" destId="{6DFB1935-E4F9-49AC-8942-A5CB45BDA5EA}" srcOrd="3" destOrd="0" parTransId="{0F8E4660-5C3C-4359-8DC4-DEB22203DE23}" sibTransId="{ACDEE353-2F87-4EA9-97A8-9901B4199A4C}"/>
    <dgm:cxn modelId="{D29BB0CB-38F5-46D1-B1B0-F705A1FDEE94}" type="presOf" srcId="{0F8E4660-5C3C-4359-8DC4-DEB22203DE23}" destId="{A0E0B31D-FF09-4AEC-95A8-52671F3AC13B}" srcOrd="0" destOrd="0" presId="urn:microsoft.com/office/officeart/2005/8/layout/orgChart1"/>
    <dgm:cxn modelId="{3C1EA7F0-619B-419E-A9F5-4452F0B59063}" srcId="{F39B3975-981D-4081-9EC4-ED311645C6CB}" destId="{4699E3FE-CA47-466F-8BCA-099F1706CFBC}" srcOrd="1" destOrd="0" parTransId="{3421A51A-DB6C-4B87-A0B4-81AA2016D456}" sibTransId="{C61406A8-20A3-412E-A457-25EA5A101D7F}"/>
    <dgm:cxn modelId="{672BBBE3-26B2-45F8-81C4-CBD87D7A92CA}" type="presOf" srcId="{58C14749-6BD5-48F4-A3C3-8EFE2DCB81B0}" destId="{E3795933-3093-4F94-AFA6-225698585B0D}" srcOrd="0" destOrd="0" presId="urn:microsoft.com/office/officeart/2005/8/layout/orgChart1"/>
    <dgm:cxn modelId="{70DA60A5-E99B-4705-B4B6-9B0F55FB8115}" type="presOf" srcId="{68316209-29B2-4067-80D5-D974A995C1C8}" destId="{D90E050E-3C56-4859-909C-CEE494487693}" srcOrd="1" destOrd="0" presId="urn:microsoft.com/office/officeart/2005/8/layout/orgChart1"/>
    <dgm:cxn modelId="{5C9C0C30-16F7-45EB-A0FC-3D7B6D029C23}" type="presOf" srcId="{F39B3975-981D-4081-9EC4-ED311645C6CB}" destId="{75390453-5731-465A-B4D4-3DBC279722AC}" srcOrd="1" destOrd="0" presId="urn:microsoft.com/office/officeart/2005/8/layout/orgChart1"/>
    <dgm:cxn modelId="{05B09819-B8DD-49A4-8129-B92F86354726}" srcId="{0A62B31A-5913-43AB-8B51-40D34F6608E7}" destId="{BE527081-97FA-4320-B652-E9B2FFDD97D9}" srcOrd="4" destOrd="0" parTransId="{232DB9BE-2E4D-4B1B-A070-1B042728208D}" sibTransId="{924E4742-A3FC-4F98-B274-2E5088581521}"/>
    <dgm:cxn modelId="{17A8D7B7-4625-49C3-B9F5-3959E0DB2ED9}" type="presOf" srcId="{0A62B31A-5913-43AB-8B51-40D34F6608E7}" destId="{17E6D93F-D66C-4EB2-A82D-CE9906E12CCE}" srcOrd="0" destOrd="0" presId="urn:microsoft.com/office/officeart/2005/8/layout/orgChart1"/>
    <dgm:cxn modelId="{0FB80E76-08C3-4420-A781-6C046921964A}" srcId="{68316209-29B2-4067-80D5-D974A995C1C8}" destId="{C1B455DD-7FA7-488E-9C43-4D8773B9017C}" srcOrd="0" destOrd="0" parTransId="{90F4563F-7955-428D-864A-FC8EB233BE23}" sibTransId="{18889A17-48C9-4C1E-9A12-3CA857B0A039}"/>
    <dgm:cxn modelId="{A64EDD81-8EEF-4485-8D22-9C78CA516B9C}" type="presOf" srcId="{9E52F4F3-AD19-4249-A218-A5F024795274}" destId="{F8370B9D-EAAB-4956-A4FA-25CAE5606242}" srcOrd="1" destOrd="0" presId="urn:microsoft.com/office/officeart/2005/8/layout/orgChart1"/>
    <dgm:cxn modelId="{CF0CD0F3-FEAD-4E57-8331-7806E9CAB94D}" type="presOf" srcId="{7F48B230-1CB1-45B3-A840-A674A5FF4D59}" destId="{E07E0ABB-E8A1-482D-AE6B-0F06DD1A2B38}" srcOrd="0" destOrd="0" presId="urn:microsoft.com/office/officeart/2005/8/layout/orgChart1"/>
    <dgm:cxn modelId="{DF4E8DE9-101C-4534-9C3F-8E607E0C3514}" type="presOf" srcId="{58C14749-6BD5-48F4-A3C3-8EFE2DCB81B0}" destId="{FA27FF6E-D52D-4479-8759-154BEBE2C3BC}" srcOrd="1" destOrd="0" presId="urn:microsoft.com/office/officeart/2005/8/layout/orgChart1"/>
    <dgm:cxn modelId="{B37C1088-30F2-461C-B168-A866C215B779}" type="presOf" srcId="{6629DF07-0F82-4890-9510-C382884F604E}" destId="{631D8E16-7CF3-4C72-9DAA-5BBA6EF7B1DF}" srcOrd="1" destOrd="0" presId="urn:microsoft.com/office/officeart/2005/8/layout/orgChart1"/>
    <dgm:cxn modelId="{29114EF9-3386-4194-8976-C856DCA7A893}" type="presOf" srcId="{6DFB1935-E4F9-49AC-8942-A5CB45BDA5EA}" destId="{79ED8908-C92C-4913-B3D7-F96BFE8EEEB2}" srcOrd="0" destOrd="0" presId="urn:microsoft.com/office/officeart/2005/8/layout/orgChart1"/>
    <dgm:cxn modelId="{A4939ACF-D5BC-4C37-9199-21D1B2756CE7}" type="presOf" srcId="{085F7EFB-C8FC-4A7E-8C7A-494F7171918D}" destId="{862467DA-80BB-4C61-BE0E-B2D12577DCF2}" srcOrd="1" destOrd="0" presId="urn:microsoft.com/office/officeart/2005/8/layout/orgChart1"/>
    <dgm:cxn modelId="{8B13FFBB-FF2F-49FB-99C4-56035637E8C1}" srcId="{F53EE512-9279-4BA4-A4D1-C5A45E3A3642}" destId="{68316209-29B2-4067-80D5-D974A995C1C8}" srcOrd="2" destOrd="0" parTransId="{BDF50945-E77D-4FF6-A85F-ACCFADC8BD55}" sibTransId="{DCB964F2-1B44-4A05-9E10-AEFC2216A674}"/>
    <dgm:cxn modelId="{3DD2E6AD-D76A-420C-B8D4-FD465F6D18AB}" type="presOf" srcId="{800DCF47-226E-4ED5-BBF0-999BC97FE197}" destId="{DA25B584-C894-43C2-A24D-0F46F415C76B}" srcOrd="0" destOrd="0" presId="urn:microsoft.com/office/officeart/2005/8/layout/orgChart1"/>
    <dgm:cxn modelId="{91E86271-CEBD-41B4-9F1D-BD3C0D79EE47}" type="presOf" srcId="{232DB9BE-2E4D-4B1B-A070-1B042728208D}" destId="{E30082C7-F705-4765-B349-CDBC3773960F}" srcOrd="0" destOrd="0" presId="urn:microsoft.com/office/officeart/2005/8/layout/orgChart1"/>
    <dgm:cxn modelId="{AEF52FF4-B861-4052-BC80-3D54E53225DC}" srcId="{8F986CC2-0434-4B25-88E3-596B09A78A9D}" destId="{6629DF07-0F82-4890-9510-C382884F604E}" srcOrd="0" destOrd="0" parTransId="{4AA186F5-28FF-4016-A345-3A3DE3842B37}" sibTransId="{E3F2CE6C-9972-42ED-92A4-5F4676C7CB8A}"/>
    <dgm:cxn modelId="{19EE8E03-8C4C-4E11-A7B3-758BE51FBC56}" srcId="{23C747EB-7CC2-4F52-93FD-56AB689989F0}" destId="{F53EE512-9279-4BA4-A4D1-C5A45E3A3642}" srcOrd="0" destOrd="0" parTransId="{040D06ED-E59D-4F85-9914-B5AC2721A383}" sibTransId="{73918A31-4C2B-4A65-9695-29FA97FFE936}"/>
    <dgm:cxn modelId="{6990B7AF-2446-4A1F-88C9-237F64835FF9}" type="presOf" srcId="{0BC1FCA6-D577-476F-9ECC-DBD0E21C4AEE}" destId="{C015D680-472B-4FDE-AF8F-48A5CFBA9B08}" srcOrd="0" destOrd="0" presId="urn:microsoft.com/office/officeart/2005/8/layout/orgChart1"/>
    <dgm:cxn modelId="{069EC926-6808-4211-8F8F-FC4CA51EC536}" type="presOf" srcId="{7287E09C-4B76-48DE-B077-3893FFE3C1BA}" destId="{4D358481-E6DB-40F9-9166-553243956623}" srcOrd="0" destOrd="0" presId="urn:microsoft.com/office/officeart/2005/8/layout/orgChart1"/>
    <dgm:cxn modelId="{E3CFF992-AB2E-445E-BF99-8E2A029CB621}" type="presOf" srcId="{E43811C8-1E07-4EE9-B4F5-F5E742F762D9}" destId="{6C79DDE2-1B8E-47AE-B0ED-4CB09A55FED1}" srcOrd="1" destOrd="0" presId="urn:microsoft.com/office/officeart/2005/8/layout/orgChart1"/>
    <dgm:cxn modelId="{AC31CD91-991D-408A-97F4-E236A209EA36}" type="presOf" srcId="{6F2A663A-C063-4170-82F8-C91051A7BEEE}" destId="{4062931C-DCEF-4711-B5D4-633B22B435BD}" srcOrd="0" destOrd="0" presId="urn:microsoft.com/office/officeart/2005/8/layout/orgChart1"/>
    <dgm:cxn modelId="{411F0317-87B0-425A-8D76-6C83F590F966}" type="presOf" srcId="{4699E3FE-CA47-466F-8BCA-099F1706CFBC}" destId="{69E741B6-6DA0-4B59-94C9-108477E1F1CA}" srcOrd="1" destOrd="0" presId="urn:microsoft.com/office/officeart/2005/8/layout/orgChart1"/>
    <dgm:cxn modelId="{8BA05DB9-E31C-4AF5-81EA-0CFE0177A49F}" srcId="{68316209-29B2-4067-80D5-D974A995C1C8}" destId="{A115336A-6E31-4936-AA5E-A1A1D221339D}" srcOrd="1" destOrd="0" parTransId="{8A9657DB-DA1A-4A99-A74D-83CC635A8D9A}" sibTransId="{0B8F4D29-0F8A-47F7-AD62-0971329D02CE}"/>
    <dgm:cxn modelId="{8C04F204-B5B8-4C08-BBB3-FB77828050DD}" type="presOf" srcId="{BE527081-97FA-4320-B652-E9B2FFDD97D9}" destId="{562572F5-70EC-4DCD-A23D-46F12AE7A89B}" srcOrd="1" destOrd="0" presId="urn:microsoft.com/office/officeart/2005/8/layout/orgChart1"/>
    <dgm:cxn modelId="{FA707413-F63C-4AA2-B696-4E96117BE5A8}" srcId="{6F2A663A-C063-4170-82F8-C91051A7BEEE}" destId="{BE7009BB-BBB9-459F-9DDE-7E5C4822D7B6}" srcOrd="1" destOrd="0" parTransId="{7ADF9D9B-548A-4F08-A133-2C01DF31F901}" sibTransId="{26F19FCD-1A1C-409E-8123-E84D6173253A}"/>
    <dgm:cxn modelId="{E1652378-1684-42E1-A2A2-8FAF0F7B8607}" type="presOf" srcId="{FBDA0B79-FC9F-4688-BAE1-F581E300D388}" destId="{84F3A16B-905A-4B6F-8E45-285460547598}" srcOrd="0" destOrd="0" presId="urn:microsoft.com/office/officeart/2005/8/layout/orgChart1"/>
    <dgm:cxn modelId="{530AF3AC-46C4-4DD8-911A-EF7FA9E9DD6F}" type="presOf" srcId="{90F4563F-7955-428D-864A-FC8EB233BE23}" destId="{846A6342-7346-4092-A8AB-7037B82B0741}" srcOrd="0" destOrd="0" presId="urn:microsoft.com/office/officeart/2005/8/layout/orgChart1"/>
    <dgm:cxn modelId="{D86B2BF1-B875-431E-AEE7-9DA181ED0657}" srcId="{F53EE512-9279-4BA4-A4D1-C5A45E3A3642}" destId="{EC634C80-977F-4113-85EA-7F2B5B01374B}" srcOrd="0" destOrd="0" parTransId="{B0AFF5A1-DC5B-4403-BA54-C01759D93BFF}" sibTransId="{042ED731-7268-4BF8-B1AE-3CCC291CE456}"/>
    <dgm:cxn modelId="{7D76BCF3-6281-4727-AA4C-B61DF3202FD3}" srcId="{F39B3975-981D-4081-9EC4-ED311645C6CB}" destId="{9E52F4F3-AD19-4249-A218-A5F024795274}" srcOrd="3" destOrd="0" parTransId="{C7331FA4-FDA5-428D-90A3-462C169BC512}" sibTransId="{85D52103-250B-49DC-82E6-39196E565862}"/>
    <dgm:cxn modelId="{C21BF92B-2CEE-4AE4-AF9F-D4ADE71051D9}" type="presOf" srcId="{61A61633-F12E-422D-BA6C-2250A831584E}" destId="{935DCC33-2693-442F-AC51-14139EB03EFC}" srcOrd="1" destOrd="0" presId="urn:microsoft.com/office/officeart/2005/8/layout/orgChart1"/>
    <dgm:cxn modelId="{78A4D14F-5B9A-452A-879F-0F3A214A63AF}" srcId="{F53EE512-9279-4BA4-A4D1-C5A45E3A3642}" destId="{F39B3975-981D-4081-9EC4-ED311645C6CB}" srcOrd="1" destOrd="0" parTransId="{8FC21C8F-1D86-448A-AC8F-0965B18B3ADC}" sibTransId="{41FBC25B-646B-464C-96FC-D540228CAFA7}"/>
    <dgm:cxn modelId="{A5495524-1099-40E9-B752-9C514DD966C1}" type="presOf" srcId="{C1B455DD-7FA7-488E-9C43-4D8773B9017C}" destId="{7C4E8819-6810-4B1A-AF9D-262E5DC64D12}" srcOrd="1" destOrd="0" presId="urn:microsoft.com/office/officeart/2005/8/layout/orgChart1"/>
    <dgm:cxn modelId="{77364C4F-3C72-4638-A0EE-CE098B4C2F6B}" type="presOf" srcId="{A9EA5381-31E9-4ADB-8349-17CA918ACB11}" destId="{57115AF1-0504-4483-AAF4-285D62AA0209}" srcOrd="1" destOrd="0" presId="urn:microsoft.com/office/officeart/2005/8/layout/orgChart1"/>
    <dgm:cxn modelId="{EA5A97E9-B820-4514-854C-5968E6BF0FCD}" type="presOf" srcId="{F53EE512-9279-4BA4-A4D1-C5A45E3A3642}" destId="{D0DB404F-D9F1-4FC3-A019-54889F9335F4}" srcOrd="1" destOrd="0" presId="urn:microsoft.com/office/officeart/2005/8/layout/orgChart1"/>
    <dgm:cxn modelId="{CB3F73EB-E8E4-4792-BED1-2F1C2BC02E33}" type="presOf" srcId="{C8B38500-8714-4F17-AF6A-B8CB2DB4F6FE}" destId="{3BAA3F9D-064B-419D-A7DD-3502403FF1DA}" srcOrd="0" destOrd="0" presId="urn:microsoft.com/office/officeart/2005/8/layout/orgChart1"/>
    <dgm:cxn modelId="{F29EE7F8-8BA2-4176-BE84-23E6CC8A54E4}" type="presOf" srcId="{3421A51A-DB6C-4B87-A0B4-81AA2016D456}" destId="{50E48ADB-254D-4122-9ACF-B2F9A11C5607}" srcOrd="0" destOrd="0" presId="urn:microsoft.com/office/officeart/2005/8/layout/orgChart1"/>
    <dgm:cxn modelId="{E3733314-5294-4F88-BB59-06D79D07A86E}" srcId="{E43811C8-1E07-4EE9-B4F5-F5E742F762D9}" destId="{3D72242B-C59A-433A-9B5A-4DDBC466E813}" srcOrd="1" destOrd="0" parTransId="{800DCF47-226E-4ED5-BBF0-999BC97FE197}" sibTransId="{8621BAE9-E9D5-423D-95A0-38C72A9343D4}"/>
    <dgm:cxn modelId="{9F0A1D72-E050-4F6D-BA8D-148EE2482599}" type="presOf" srcId="{3C975F2D-1FD1-4573-B3E1-899A1DB3D0F6}" destId="{61942A56-378F-43A6-9E60-38722383BD71}" srcOrd="0" destOrd="0" presId="urn:microsoft.com/office/officeart/2005/8/layout/orgChart1"/>
    <dgm:cxn modelId="{08D7160F-03FE-462E-A15D-2DFCCAB0B0BE}" srcId="{F53EE512-9279-4BA4-A4D1-C5A45E3A3642}" destId="{0A62B31A-5913-43AB-8B51-40D34F6608E7}" srcOrd="3" destOrd="0" parTransId="{4D2261F4-D468-4337-8844-B54E2CC37A26}" sibTransId="{E29560A5-33A4-4CA1-8DC0-43931902C4FB}"/>
    <dgm:cxn modelId="{D6B6EA46-0D13-45C9-8F3A-8FB8241655E6}" srcId="{F53EE512-9279-4BA4-A4D1-C5A45E3A3642}" destId="{6F2A663A-C063-4170-82F8-C91051A7BEEE}" srcOrd="6" destOrd="0" parTransId="{FA86F468-D3F5-4F6B-9CE2-01A330C3A964}" sibTransId="{4A2A4585-09D7-4245-9826-875B02345534}"/>
    <dgm:cxn modelId="{B4DF1A59-6BBD-4426-8F6B-1DD9F15F3F41}" srcId="{E43811C8-1E07-4EE9-B4F5-F5E742F762D9}" destId="{085F7EFB-C8FC-4A7E-8C7A-494F7171918D}" srcOrd="0" destOrd="0" parTransId="{3C975F2D-1FD1-4573-B3E1-899A1DB3D0F6}" sibTransId="{F1B5ECE4-3A32-4FAF-8FF5-CB21D7A55352}"/>
    <dgm:cxn modelId="{EDF779DC-02C4-442B-ACDF-F04A9F6F65ED}" type="presOf" srcId="{3D72242B-C59A-433A-9B5A-4DDBC466E813}" destId="{EDE5E29D-A3E9-4E5E-A4CA-C46BB37C5CDA}" srcOrd="1" destOrd="0" presId="urn:microsoft.com/office/officeart/2005/8/layout/orgChart1"/>
    <dgm:cxn modelId="{9E68DB60-D0ED-4EA9-B437-1959305B5FF7}" type="presOf" srcId="{B6AE4E98-0CE7-4D59-A3C5-06AF6CBF806C}" destId="{25D4C498-152D-444F-AE63-AEBAD8D6344A}" srcOrd="0" destOrd="0" presId="urn:microsoft.com/office/officeart/2005/8/layout/orgChart1"/>
    <dgm:cxn modelId="{FE366EC1-A16B-4402-967F-836F0593742A}" type="presOf" srcId="{CC6FB352-F5A9-41C8-AA3A-27969B6A9125}" destId="{8E38A30B-A93E-42EC-A1BA-C6B130A6EF6E}" srcOrd="1" destOrd="0" presId="urn:microsoft.com/office/officeart/2005/8/layout/orgChart1"/>
    <dgm:cxn modelId="{AB080D05-F5B4-4EF6-87E5-F4469D7C1B53}" type="presOf" srcId="{BDF50945-E77D-4FF6-A85F-ACCFADC8BD55}" destId="{E1213AFF-75E0-4C10-AB2E-4BA84B40C091}" srcOrd="0" destOrd="0" presId="urn:microsoft.com/office/officeart/2005/8/layout/orgChart1"/>
    <dgm:cxn modelId="{55C4978A-0C32-4CDA-8E39-C3B40810C4A1}" type="presOf" srcId="{A9EA5381-31E9-4ADB-8349-17CA918ACB11}" destId="{D189030D-43AB-4F7D-B03E-F126094D8E96}" srcOrd="0" destOrd="0" presId="urn:microsoft.com/office/officeart/2005/8/layout/orgChart1"/>
    <dgm:cxn modelId="{630C6E4C-9417-4212-A3B4-2DAC1472ED52}" type="presOf" srcId="{6629DF07-0F82-4890-9510-C382884F604E}" destId="{0C6F7753-EEC1-494F-B0E4-A4A7AD812743}" srcOrd="0" destOrd="0" presId="urn:microsoft.com/office/officeart/2005/8/layout/orgChart1"/>
    <dgm:cxn modelId="{DC1E27C9-D1F6-4012-8325-F6EE488C1DB3}" type="presOf" srcId="{500B0A1A-58EF-4850-892E-1BEE33C17E27}" destId="{F4999627-7FF0-463D-8095-631D4DA628F3}" srcOrd="0" destOrd="0" presId="urn:microsoft.com/office/officeart/2005/8/layout/orgChart1"/>
    <dgm:cxn modelId="{8A184C5B-6AD1-45B6-8B67-B79DAA658036}" srcId="{F53EE512-9279-4BA4-A4D1-C5A45E3A3642}" destId="{500B0A1A-58EF-4850-892E-1BEE33C17E27}" srcOrd="8" destOrd="0" parTransId="{53BCC29C-4788-47EB-A5D1-8B57F9A2F99A}" sibTransId="{EF7F8CC1-9A43-4E6A-8D74-6F92AD94497B}"/>
    <dgm:cxn modelId="{4C90CCD5-9910-4521-BACF-080E5092D75C}" srcId="{6F2A663A-C063-4170-82F8-C91051A7BEEE}" destId="{A53AC713-3401-4676-800D-5FB905816BB6}" srcOrd="0" destOrd="0" parTransId="{3F26E0AC-9130-4F8E-9D7D-4F771478C4AA}" sibTransId="{CC756530-6D87-4820-B876-B80B70A4C4E4}"/>
    <dgm:cxn modelId="{6742ED56-82D1-44DD-B9A3-2C4DC7FD946B}" type="presOf" srcId="{DBC65AA8-FAC8-49D0-B399-BEC1AFBC8762}" destId="{A9DC700E-8D68-4384-BA5F-B72ADADA9B0C}" srcOrd="1" destOrd="0" presId="urn:microsoft.com/office/officeart/2005/8/layout/orgChart1"/>
    <dgm:cxn modelId="{1F502ADB-DADA-48FA-BDF4-C6D2EBA0A37E}" type="presOf" srcId="{4699E3FE-CA47-466F-8BCA-099F1706CFBC}" destId="{7261983D-9C55-43AC-A299-8620D6EA027C}" srcOrd="0" destOrd="0" presId="urn:microsoft.com/office/officeart/2005/8/layout/orgChart1"/>
    <dgm:cxn modelId="{1CCCD192-BF9A-4F69-B259-C1D6E7D6A7E1}" type="presOf" srcId="{B0AFF5A1-DC5B-4403-BA54-C01759D93BFF}" destId="{B3847647-CEFF-4A4C-8DD8-9849FFD2CE75}" srcOrd="0" destOrd="0" presId="urn:microsoft.com/office/officeart/2005/8/layout/orgChart1"/>
    <dgm:cxn modelId="{B0C32287-29CC-4D47-8124-336D19477893}" type="presOf" srcId="{BE7009BB-BBB9-459F-9DDE-7E5C4822D7B6}" destId="{224508F4-CC7F-4961-A1B1-DB5C9F48910D}" srcOrd="0" destOrd="0" presId="urn:microsoft.com/office/officeart/2005/8/layout/orgChart1"/>
    <dgm:cxn modelId="{D507D6B4-612A-4E2C-99A2-99B8C837568D}" type="presOf" srcId="{7ADF9D9B-548A-4F08-A133-2C01DF31F901}" destId="{89F6A2A4-7E69-4DC4-A422-EE34436F2AF8}" srcOrd="0" destOrd="0" presId="urn:microsoft.com/office/officeart/2005/8/layout/orgChart1"/>
    <dgm:cxn modelId="{4EF746DE-1EE4-449E-A45D-D9CA9610BAA9}" srcId="{8F986CC2-0434-4B25-88E3-596B09A78A9D}" destId="{6E68EC8F-E259-4726-B20C-201A9F480991}" srcOrd="1" destOrd="0" parTransId="{700E0CAA-4D65-4C78-8BB3-97926912A6E1}" sibTransId="{B459097A-DBB1-47E0-B1C9-94304CF1A3A5}"/>
    <dgm:cxn modelId="{691DAD84-1D7E-4988-B1C7-A2FECFC75B49}" type="presOf" srcId="{98CA17CB-B460-469B-99E7-585928F2D491}" destId="{D3C8D19E-1175-41DC-9686-40F108AD2FA5}" srcOrd="0" destOrd="0" presId="urn:microsoft.com/office/officeart/2005/8/layout/orgChart1"/>
    <dgm:cxn modelId="{904A99AE-F587-49D3-A06E-A1723CF0313F}" type="presOf" srcId="{EC634C80-977F-4113-85EA-7F2B5B01374B}" destId="{46ADF747-281E-4581-BB89-F1CA4881B6F3}" srcOrd="1" destOrd="0" presId="urn:microsoft.com/office/officeart/2005/8/layout/orgChart1"/>
    <dgm:cxn modelId="{40D5DAC1-8389-4632-8429-495DBB77C733}" srcId="{F53EE512-9279-4BA4-A4D1-C5A45E3A3642}" destId="{58C14749-6BD5-48F4-A3C3-8EFE2DCB81B0}" srcOrd="7" destOrd="0" parTransId="{218C291F-71D8-4B3E-A46E-737B5D7B5975}" sibTransId="{F71EEDFC-6CB1-4BDA-AA17-A5E5B4A422CD}"/>
    <dgm:cxn modelId="{8A8C318E-7DEA-470D-A798-3F9FCE5A8ADB}" type="presOf" srcId="{8A9657DB-DA1A-4A99-A74D-83CC635A8D9A}" destId="{82304F13-2BBD-4807-BC05-37A597DD5BF2}" srcOrd="0" destOrd="0" presId="urn:microsoft.com/office/officeart/2005/8/layout/orgChart1"/>
    <dgm:cxn modelId="{FC584B58-0A1C-401B-A846-4F0FB897F095}" type="presOf" srcId="{085F7EFB-C8FC-4A7E-8C7A-494F7171918D}" destId="{80AB68CE-BACA-4C9B-8F83-23B91E713AEE}" srcOrd="0" destOrd="0" presId="urn:microsoft.com/office/officeart/2005/8/layout/orgChart1"/>
    <dgm:cxn modelId="{389DB655-8863-4860-9617-32E4CC61DF91}" type="presOf" srcId="{FA86F468-D3F5-4F6B-9CE2-01A330C3A964}" destId="{77E684E5-F9C3-44F1-A2AC-E17722EB9DCA}" srcOrd="0" destOrd="0" presId="urn:microsoft.com/office/officeart/2005/8/layout/orgChart1"/>
    <dgm:cxn modelId="{797D0FE0-1D75-49D5-AC8E-5969D3886D7F}" srcId="{F39B3975-981D-4081-9EC4-ED311645C6CB}" destId="{DBC65AA8-FAC8-49D0-B399-BEC1AFBC8762}" srcOrd="0" destOrd="0" parTransId="{98CA17CB-B460-469B-99E7-585928F2D491}" sibTransId="{0DDF6278-5CD9-4D17-976C-794725FEF9DC}"/>
    <dgm:cxn modelId="{0C75037A-3D23-4B08-A74D-187241BF491D}" srcId="{0A62B31A-5913-43AB-8B51-40D34F6608E7}" destId="{A9EA5381-31E9-4ADB-8349-17CA918ACB11}" srcOrd="1" destOrd="0" parTransId="{9A746210-1F35-48AD-8D21-0166A8AFB064}" sibTransId="{41CA5964-D7BE-4CD4-AD08-595B01497A02}"/>
    <dgm:cxn modelId="{5DF331E5-9889-4AC8-8780-2AC6E5755631}" type="presOf" srcId="{FBDA0B79-FC9F-4688-BAE1-F581E300D388}" destId="{0DA75876-A34C-4863-AB2B-401358D44125}" srcOrd="1" destOrd="0" presId="urn:microsoft.com/office/officeart/2005/8/layout/orgChart1"/>
    <dgm:cxn modelId="{6B1671A4-6BBE-4DAD-86F5-CD3B4393D498}" type="presOf" srcId="{9E1EC7C3-8D7C-4786-8A2B-F9500B9C1E65}" destId="{D46D999C-233B-44D8-A002-4BE533107B20}" srcOrd="0" destOrd="0" presId="urn:microsoft.com/office/officeart/2005/8/layout/orgChart1"/>
    <dgm:cxn modelId="{94DA8950-1304-429A-BFA4-043F0B71FECB}" type="presOf" srcId="{8F986CC2-0434-4B25-88E3-596B09A78A9D}" destId="{8654F48C-8808-4FAE-873F-7AF36CCF9C88}" srcOrd="1" destOrd="0" presId="urn:microsoft.com/office/officeart/2005/8/layout/orgChart1"/>
    <dgm:cxn modelId="{13A12920-9E14-48F6-8B23-914EB4826894}" srcId="{0A62B31A-5913-43AB-8B51-40D34F6608E7}" destId="{6DEE5DB0-E669-44BD-8176-D3E7CB509CFD}" srcOrd="0" destOrd="0" parTransId="{0BC1FCA6-D577-476F-9ECC-DBD0E21C4AEE}" sibTransId="{80171123-45DF-4AE1-B51D-587DE6DAB496}"/>
    <dgm:cxn modelId="{847E781C-FE87-4069-B193-47E26A8D0521}" type="presOf" srcId="{68316209-29B2-4067-80D5-D974A995C1C8}" destId="{B1DEAE1B-E6DE-47AC-A3D5-753C48518556}" srcOrd="0" destOrd="0" presId="urn:microsoft.com/office/officeart/2005/8/layout/orgChart1"/>
    <dgm:cxn modelId="{945CCA7B-4E8C-486F-A29F-CDF63A218EA9}" type="presOf" srcId="{A115336A-6E31-4936-AA5E-A1A1D221339D}" destId="{1CED548D-C30B-4917-BBDF-8DF26B7B0B8B}" srcOrd="0" destOrd="0" presId="urn:microsoft.com/office/officeart/2005/8/layout/orgChart1"/>
    <dgm:cxn modelId="{25EFC6CA-D214-4989-AA06-E8F763EAA56B}" type="presOf" srcId="{8F986CC2-0434-4B25-88E3-596B09A78A9D}" destId="{9BD3C3E2-F733-443A-A528-8BD09D4860C5}" srcOrd="0" destOrd="0" presId="urn:microsoft.com/office/officeart/2005/8/layout/orgChart1"/>
    <dgm:cxn modelId="{E1E9A6EA-BA93-49CF-B88B-C1ECF4ED9397}" type="presOf" srcId="{BBE2606C-804B-4AE6-BF85-43FCE57E6C12}" destId="{26B5B542-E509-47F0-9068-E8E394CC1545}" srcOrd="0" destOrd="0" presId="urn:microsoft.com/office/officeart/2005/8/layout/orgChart1"/>
    <dgm:cxn modelId="{8CF7BE77-9611-472E-8ADF-4559760B9205}" type="presOf" srcId="{A115336A-6E31-4936-AA5E-A1A1D221339D}" destId="{A01AACD9-6DDC-4EB4-B634-F6B913B037A1}" srcOrd="1" destOrd="0" presId="urn:microsoft.com/office/officeart/2005/8/layout/orgChart1"/>
    <dgm:cxn modelId="{23336397-83D4-440A-8C88-7E6902FF91AD}" type="presOf" srcId="{218C291F-71D8-4B3E-A46E-737B5D7B5975}" destId="{D5AF05E6-099E-48D1-BC19-7EEB707B0B08}" srcOrd="0" destOrd="0" presId="urn:microsoft.com/office/officeart/2005/8/layout/orgChart1"/>
    <dgm:cxn modelId="{C3609D05-387F-4615-9EEA-8EC852B4F24C}" type="presOf" srcId="{23C747EB-7CC2-4F52-93FD-56AB689989F0}" destId="{2B090125-55D9-4CA3-8114-749360E81CE8}" srcOrd="0" destOrd="0" presId="urn:microsoft.com/office/officeart/2005/8/layout/orgChart1"/>
    <dgm:cxn modelId="{F51130DD-4680-4C68-A9A2-D35B5B147A22}" srcId="{CC6FB352-F5A9-41C8-AA3A-27969B6A9125}" destId="{61A61633-F12E-422D-BA6C-2250A831584E}" srcOrd="0" destOrd="0" parTransId="{B6AE4E98-0CE7-4D59-A3C5-06AF6CBF806C}" sibTransId="{F1E89980-3C8F-4E82-9E5C-23D4E1FEC32D}"/>
    <dgm:cxn modelId="{97D12C09-916E-4851-9B15-88C4F87B0487}" type="presOf" srcId="{BBBEF302-5376-462A-A783-BCBBFAD37A3A}" destId="{3AC9C060-3B34-49A4-B096-713CC53BF2FC}" srcOrd="0" destOrd="0" presId="urn:microsoft.com/office/officeart/2005/8/layout/orgChart1"/>
    <dgm:cxn modelId="{01F67099-13C7-4260-B75A-85BB7482AF2F}" srcId="{F53EE512-9279-4BA4-A4D1-C5A45E3A3642}" destId="{E43811C8-1E07-4EE9-B4F5-F5E742F762D9}" srcOrd="5" destOrd="0" parTransId="{C8B38500-8714-4F17-AF6A-B8CB2DB4F6FE}" sibTransId="{4BB4A996-8FCD-4726-ADFE-5544D6F5BBA1}"/>
    <dgm:cxn modelId="{2BC7BF1E-2225-4A64-8BBB-BA4B7355150B}" type="presOf" srcId="{EC634C80-977F-4113-85EA-7F2B5B01374B}" destId="{35D1F6AE-E25F-4F94-B53D-C57880243BF3}" srcOrd="0" destOrd="0" presId="urn:microsoft.com/office/officeart/2005/8/layout/orgChart1"/>
    <dgm:cxn modelId="{E606F154-E417-48F3-836F-5DDAC3CCCD34}" type="presOf" srcId="{4AA186F5-28FF-4016-A345-3A3DE3842B37}" destId="{F8A92C61-FFFE-4949-A2C8-BDF916CFAAA6}" srcOrd="0" destOrd="0" presId="urn:microsoft.com/office/officeart/2005/8/layout/orgChart1"/>
    <dgm:cxn modelId="{0D477EC1-6098-4A40-9DF5-00763949710F}" type="presOf" srcId="{BE7009BB-BBB9-459F-9DDE-7E5C4822D7B6}" destId="{6D6132CF-4F42-49FE-B59A-87EAE0357E40}" srcOrd="1" destOrd="0" presId="urn:microsoft.com/office/officeart/2005/8/layout/orgChart1"/>
    <dgm:cxn modelId="{D1C51AB9-5577-401D-B161-D13EDE90619D}" type="presOf" srcId="{6DFB1935-E4F9-49AC-8942-A5CB45BDA5EA}" destId="{91140EF2-C198-48D4-929E-10E4AC086E2A}" srcOrd="1" destOrd="0" presId="urn:microsoft.com/office/officeart/2005/8/layout/orgChart1"/>
    <dgm:cxn modelId="{623FFF40-C4BC-4626-A920-AFF0599E4F14}" type="presOf" srcId="{3F26E0AC-9130-4F8E-9D7D-4F771478C4AA}" destId="{C4C45172-985A-45CB-AF70-A36858D04DF8}" srcOrd="0" destOrd="0" presId="urn:microsoft.com/office/officeart/2005/8/layout/orgChart1"/>
    <dgm:cxn modelId="{65856889-4955-4BDD-BBBE-92CEE1BCB73C}" type="presOf" srcId="{CC6FB352-F5A9-41C8-AA3A-27969B6A9125}" destId="{221ACE0E-DFD5-41B2-9429-4B9B5BEB78D2}" srcOrd="0" destOrd="0" presId="urn:microsoft.com/office/officeart/2005/8/layout/orgChart1"/>
    <dgm:cxn modelId="{10ECA9A1-597C-4766-B8B6-C9143152F9F7}" type="presOf" srcId="{DBC65AA8-FAC8-49D0-B399-BEC1AFBC8762}" destId="{E97B63DD-E23B-4C1A-924C-69E6568CE461}" srcOrd="0" destOrd="0" presId="urn:microsoft.com/office/officeart/2005/8/layout/orgChart1"/>
    <dgm:cxn modelId="{C328A7D3-9748-4A0C-8B83-F8752A9E47C5}" type="presParOf" srcId="{2B090125-55D9-4CA3-8114-749360E81CE8}" destId="{BFB70A27-89EE-438F-BB63-C56AD9DCF8BD}" srcOrd="0" destOrd="0" presId="urn:microsoft.com/office/officeart/2005/8/layout/orgChart1"/>
    <dgm:cxn modelId="{6E7A4A9A-00C2-41D3-A617-C48747D59298}" type="presParOf" srcId="{BFB70A27-89EE-438F-BB63-C56AD9DCF8BD}" destId="{3534ECB3-6085-49AA-A060-3F0149CA7003}" srcOrd="0" destOrd="0" presId="urn:microsoft.com/office/officeart/2005/8/layout/orgChart1"/>
    <dgm:cxn modelId="{EA7A5F13-819E-4181-983D-E597138CE0A8}" type="presParOf" srcId="{3534ECB3-6085-49AA-A060-3F0149CA7003}" destId="{78F31AA6-218F-4742-B3D4-25E21BE47CFF}" srcOrd="0" destOrd="0" presId="urn:microsoft.com/office/officeart/2005/8/layout/orgChart1"/>
    <dgm:cxn modelId="{9A68D4E0-4209-42F1-ABA1-8693D5386F3B}" type="presParOf" srcId="{3534ECB3-6085-49AA-A060-3F0149CA7003}" destId="{D0DB404F-D9F1-4FC3-A019-54889F9335F4}" srcOrd="1" destOrd="0" presId="urn:microsoft.com/office/officeart/2005/8/layout/orgChart1"/>
    <dgm:cxn modelId="{6F9EEA76-0EAC-42C9-9415-CC9DBFBE8DD9}" type="presParOf" srcId="{BFB70A27-89EE-438F-BB63-C56AD9DCF8BD}" destId="{8F1BE558-FE80-4BDC-BC5B-915E548835A2}" srcOrd="1" destOrd="0" presId="urn:microsoft.com/office/officeart/2005/8/layout/orgChart1"/>
    <dgm:cxn modelId="{93287F4D-74D5-45D3-8A48-DD5DF08705C4}" type="presParOf" srcId="{8F1BE558-FE80-4BDC-BC5B-915E548835A2}" destId="{B3847647-CEFF-4A4C-8DD8-9849FFD2CE75}" srcOrd="0" destOrd="0" presId="urn:microsoft.com/office/officeart/2005/8/layout/orgChart1"/>
    <dgm:cxn modelId="{4ACE046C-4333-4551-A4C8-65B86A7F4D6B}" type="presParOf" srcId="{8F1BE558-FE80-4BDC-BC5B-915E548835A2}" destId="{7497C0B6-91C6-4A48-99C9-06932346CA71}" srcOrd="1" destOrd="0" presId="urn:microsoft.com/office/officeart/2005/8/layout/orgChart1"/>
    <dgm:cxn modelId="{BB1695BA-F1EF-416F-86B5-301F2253F057}" type="presParOf" srcId="{7497C0B6-91C6-4A48-99C9-06932346CA71}" destId="{947388AE-4F24-450D-81CE-43BD2D08862A}" srcOrd="0" destOrd="0" presId="urn:microsoft.com/office/officeart/2005/8/layout/orgChart1"/>
    <dgm:cxn modelId="{2820DF6D-C9BE-4A3F-89FB-8509A9078DF7}" type="presParOf" srcId="{947388AE-4F24-450D-81CE-43BD2D08862A}" destId="{35D1F6AE-E25F-4F94-B53D-C57880243BF3}" srcOrd="0" destOrd="0" presId="urn:microsoft.com/office/officeart/2005/8/layout/orgChart1"/>
    <dgm:cxn modelId="{3BA8D7DA-8A63-4510-9FAA-58A3C827F1E1}" type="presParOf" srcId="{947388AE-4F24-450D-81CE-43BD2D08862A}" destId="{46ADF747-281E-4581-BB89-F1CA4881B6F3}" srcOrd="1" destOrd="0" presId="urn:microsoft.com/office/officeart/2005/8/layout/orgChart1"/>
    <dgm:cxn modelId="{CD1AD81E-A210-48AF-B031-E8286A9391FF}" type="presParOf" srcId="{7497C0B6-91C6-4A48-99C9-06932346CA71}" destId="{896593EC-57EB-4EF0-887D-6F657C8E3691}" srcOrd="1" destOrd="0" presId="urn:microsoft.com/office/officeart/2005/8/layout/orgChart1"/>
    <dgm:cxn modelId="{304D1B3E-A91C-4691-8ED5-25AE3E012EE8}" type="presParOf" srcId="{7497C0B6-91C6-4A48-99C9-06932346CA71}" destId="{72CFD917-6213-4E70-A000-C78F27070900}" srcOrd="2" destOrd="0" presId="urn:microsoft.com/office/officeart/2005/8/layout/orgChart1"/>
    <dgm:cxn modelId="{221DCE85-738B-405D-84F6-003D3A305304}" type="presParOf" srcId="{8F1BE558-FE80-4BDC-BC5B-915E548835A2}" destId="{3981F195-B232-4C91-9EB4-CD21B53EE666}" srcOrd="2" destOrd="0" presId="urn:microsoft.com/office/officeart/2005/8/layout/orgChart1"/>
    <dgm:cxn modelId="{7796FE95-E717-46BF-8F4F-3167B12D3E89}" type="presParOf" srcId="{8F1BE558-FE80-4BDC-BC5B-915E548835A2}" destId="{E5167DDB-8AE3-4BC8-9F21-365D030CE494}" srcOrd="3" destOrd="0" presId="urn:microsoft.com/office/officeart/2005/8/layout/orgChart1"/>
    <dgm:cxn modelId="{290C6B1E-6DB8-4DC9-AD1A-FF11A6B4A55C}" type="presParOf" srcId="{E5167DDB-8AE3-4BC8-9F21-365D030CE494}" destId="{93471C59-1368-4B52-B524-EA511292FB7A}" srcOrd="0" destOrd="0" presId="urn:microsoft.com/office/officeart/2005/8/layout/orgChart1"/>
    <dgm:cxn modelId="{FF09FB86-A01A-4A1B-8DDB-67A9F87FDF94}" type="presParOf" srcId="{93471C59-1368-4B52-B524-EA511292FB7A}" destId="{69508EA3-2F50-4521-B36F-B6C86B6B7067}" srcOrd="0" destOrd="0" presId="urn:microsoft.com/office/officeart/2005/8/layout/orgChart1"/>
    <dgm:cxn modelId="{CB6D93AE-AC4B-4C88-89FE-33603E11C4DA}" type="presParOf" srcId="{93471C59-1368-4B52-B524-EA511292FB7A}" destId="{75390453-5731-465A-B4D4-3DBC279722AC}" srcOrd="1" destOrd="0" presId="urn:microsoft.com/office/officeart/2005/8/layout/orgChart1"/>
    <dgm:cxn modelId="{CBDCEE92-E794-4E50-A67F-FBC431B39EFA}" type="presParOf" srcId="{E5167DDB-8AE3-4BC8-9F21-365D030CE494}" destId="{580BA806-B8ED-4F11-BF86-9435B7A5D28B}" srcOrd="1" destOrd="0" presId="urn:microsoft.com/office/officeart/2005/8/layout/orgChart1"/>
    <dgm:cxn modelId="{98DC0C3B-FD7E-4CB9-AC25-277AEBD7007E}" type="presParOf" srcId="{580BA806-B8ED-4F11-BF86-9435B7A5D28B}" destId="{D3C8D19E-1175-41DC-9686-40F108AD2FA5}" srcOrd="0" destOrd="0" presId="urn:microsoft.com/office/officeart/2005/8/layout/orgChart1"/>
    <dgm:cxn modelId="{59621791-2FF2-4023-A01F-84090107603E}" type="presParOf" srcId="{580BA806-B8ED-4F11-BF86-9435B7A5D28B}" destId="{F11F64DE-E571-431D-931E-2B9B6E5ACDFA}" srcOrd="1" destOrd="0" presId="urn:microsoft.com/office/officeart/2005/8/layout/orgChart1"/>
    <dgm:cxn modelId="{873A198F-76D1-4E89-9FF9-C25A5A310520}" type="presParOf" srcId="{F11F64DE-E571-431D-931E-2B9B6E5ACDFA}" destId="{9DCF6F03-D41F-4F61-8DA6-F6A7DCEC310B}" srcOrd="0" destOrd="0" presId="urn:microsoft.com/office/officeart/2005/8/layout/orgChart1"/>
    <dgm:cxn modelId="{0584F0BF-8A4C-43DB-9D48-061F5D52A5CA}" type="presParOf" srcId="{9DCF6F03-D41F-4F61-8DA6-F6A7DCEC310B}" destId="{E97B63DD-E23B-4C1A-924C-69E6568CE461}" srcOrd="0" destOrd="0" presId="urn:microsoft.com/office/officeart/2005/8/layout/orgChart1"/>
    <dgm:cxn modelId="{1D9A9D2E-D13F-42CA-AF31-831E9B679BAE}" type="presParOf" srcId="{9DCF6F03-D41F-4F61-8DA6-F6A7DCEC310B}" destId="{A9DC700E-8D68-4384-BA5F-B72ADADA9B0C}" srcOrd="1" destOrd="0" presId="urn:microsoft.com/office/officeart/2005/8/layout/orgChart1"/>
    <dgm:cxn modelId="{C07C8A20-4B33-42E3-AD0A-51FF5D1B7D81}" type="presParOf" srcId="{F11F64DE-E571-431D-931E-2B9B6E5ACDFA}" destId="{F012CFFA-B0E5-44D9-A343-159B0B36F322}" srcOrd="1" destOrd="0" presId="urn:microsoft.com/office/officeart/2005/8/layout/orgChart1"/>
    <dgm:cxn modelId="{941F2F8C-0536-4853-9E9E-948C74DB738D}" type="presParOf" srcId="{F11F64DE-E571-431D-931E-2B9B6E5ACDFA}" destId="{DF199609-15B4-4991-B83E-391035DE46A9}" srcOrd="2" destOrd="0" presId="urn:microsoft.com/office/officeart/2005/8/layout/orgChart1"/>
    <dgm:cxn modelId="{B23926D9-E824-44A8-B8AB-D2B893A0E34B}" type="presParOf" srcId="{580BA806-B8ED-4F11-BF86-9435B7A5D28B}" destId="{50E48ADB-254D-4122-9ACF-B2F9A11C5607}" srcOrd="2" destOrd="0" presId="urn:microsoft.com/office/officeart/2005/8/layout/orgChart1"/>
    <dgm:cxn modelId="{920BD1BC-E6E9-4DEB-B54F-0D153248FF7B}" type="presParOf" srcId="{580BA806-B8ED-4F11-BF86-9435B7A5D28B}" destId="{B509CD9B-7E1B-48E0-BC83-A9AB7924858F}" srcOrd="3" destOrd="0" presId="urn:microsoft.com/office/officeart/2005/8/layout/orgChart1"/>
    <dgm:cxn modelId="{EAD36A73-AC4D-4E08-A68A-AAD3A0F9B1EF}" type="presParOf" srcId="{B509CD9B-7E1B-48E0-BC83-A9AB7924858F}" destId="{44D4855D-27DD-4221-8612-841B7D975C2D}" srcOrd="0" destOrd="0" presId="urn:microsoft.com/office/officeart/2005/8/layout/orgChart1"/>
    <dgm:cxn modelId="{05D715F5-2085-43AA-92CB-96972748813B}" type="presParOf" srcId="{44D4855D-27DD-4221-8612-841B7D975C2D}" destId="{7261983D-9C55-43AC-A299-8620D6EA027C}" srcOrd="0" destOrd="0" presId="urn:microsoft.com/office/officeart/2005/8/layout/orgChart1"/>
    <dgm:cxn modelId="{8E07F2D4-5FDF-4569-B6FE-9824749708DE}" type="presParOf" srcId="{44D4855D-27DD-4221-8612-841B7D975C2D}" destId="{69E741B6-6DA0-4B59-94C9-108477E1F1CA}" srcOrd="1" destOrd="0" presId="urn:microsoft.com/office/officeart/2005/8/layout/orgChart1"/>
    <dgm:cxn modelId="{353D697A-D04B-4650-8E61-4860F72951AB}" type="presParOf" srcId="{B509CD9B-7E1B-48E0-BC83-A9AB7924858F}" destId="{EE2DEB69-882E-4F9E-B11E-201476EFE1CD}" srcOrd="1" destOrd="0" presId="urn:microsoft.com/office/officeart/2005/8/layout/orgChart1"/>
    <dgm:cxn modelId="{E9985CDA-532A-410E-AD9D-AFB2D5F98FF7}" type="presParOf" srcId="{B509CD9B-7E1B-48E0-BC83-A9AB7924858F}" destId="{A84DD914-B1FE-4EF3-B7BB-9371653D930D}" srcOrd="2" destOrd="0" presId="urn:microsoft.com/office/officeart/2005/8/layout/orgChart1"/>
    <dgm:cxn modelId="{65E37AFB-AD0F-4FFC-AC86-9ABD14387C57}" type="presParOf" srcId="{580BA806-B8ED-4F11-BF86-9435B7A5D28B}" destId="{99658241-4F51-4BD8-B8B8-EB2EEACE8A17}" srcOrd="4" destOrd="0" presId="urn:microsoft.com/office/officeart/2005/8/layout/orgChart1"/>
    <dgm:cxn modelId="{588ED1B0-80C6-40C6-BBD1-B256FB3F29CC}" type="presParOf" srcId="{580BA806-B8ED-4F11-BF86-9435B7A5D28B}" destId="{A43C4531-964F-4DE3-BE6B-AB8FFB553A5C}" srcOrd="5" destOrd="0" presId="urn:microsoft.com/office/officeart/2005/8/layout/orgChart1"/>
    <dgm:cxn modelId="{8712A58A-A70E-40C9-8758-904330532BA4}" type="presParOf" srcId="{A43C4531-964F-4DE3-BE6B-AB8FFB553A5C}" destId="{6B6F1D36-0857-4861-9878-3215F744033A}" srcOrd="0" destOrd="0" presId="urn:microsoft.com/office/officeart/2005/8/layout/orgChart1"/>
    <dgm:cxn modelId="{0E2CB745-2E2C-41A2-B1D5-E74B9DB28811}" type="presParOf" srcId="{6B6F1D36-0857-4861-9878-3215F744033A}" destId="{0976C6C1-D438-4846-BE40-0793C7A133D6}" srcOrd="0" destOrd="0" presId="urn:microsoft.com/office/officeart/2005/8/layout/orgChart1"/>
    <dgm:cxn modelId="{8612B509-F2A6-44EF-B5C7-56E4EB23EC4F}" type="presParOf" srcId="{6B6F1D36-0857-4861-9878-3215F744033A}" destId="{69AB393E-A120-45FB-BC26-7E1CFD28ACA8}" srcOrd="1" destOrd="0" presId="urn:microsoft.com/office/officeart/2005/8/layout/orgChart1"/>
    <dgm:cxn modelId="{9603CD2A-7838-43CE-9EB0-3EAA79C91DE2}" type="presParOf" srcId="{A43C4531-964F-4DE3-BE6B-AB8FFB553A5C}" destId="{50F92254-0E77-4C8C-8BFD-27E2FCF25AE3}" srcOrd="1" destOrd="0" presId="urn:microsoft.com/office/officeart/2005/8/layout/orgChart1"/>
    <dgm:cxn modelId="{CF8E0736-DC08-4124-B261-EAE098E24D21}" type="presParOf" srcId="{A43C4531-964F-4DE3-BE6B-AB8FFB553A5C}" destId="{DAB93A66-7A0E-4A79-B9B1-D30058013360}" srcOrd="2" destOrd="0" presId="urn:microsoft.com/office/officeart/2005/8/layout/orgChart1"/>
    <dgm:cxn modelId="{69A70BF4-8E4A-435B-9B8E-A51057D01FF3}" type="presParOf" srcId="{580BA806-B8ED-4F11-BF86-9435B7A5D28B}" destId="{231B3634-6002-4A4C-800C-EBBE4BA8C69E}" srcOrd="6" destOrd="0" presId="urn:microsoft.com/office/officeart/2005/8/layout/orgChart1"/>
    <dgm:cxn modelId="{7E65B4E3-16C1-4955-99D3-F4D38E0E7AE9}" type="presParOf" srcId="{580BA806-B8ED-4F11-BF86-9435B7A5D28B}" destId="{7DF65C05-0D40-43BB-A54D-7F06401F4687}" srcOrd="7" destOrd="0" presId="urn:microsoft.com/office/officeart/2005/8/layout/orgChart1"/>
    <dgm:cxn modelId="{9C77AA8A-78DE-4217-B94D-2B1078510920}" type="presParOf" srcId="{7DF65C05-0D40-43BB-A54D-7F06401F4687}" destId="{1AAECFD9-58F3-4E96-8800-DA68641C2C02}" srcOrd="0" destOrd="0" presId="urn:microsoft.com/office/officeart/2005/8/layout/orgChart1"/>
    <dgm:cxn modelId="{556FC16E-3E5B-4C00-9D08-39EFDA611E69}" type="presParOf" srcId="{1AAECFD9-58F3-4E96-8800-DA68641C2C02}" destId="{A2815454-4528-4CBE-A09E-A890F9382CC3}" srcOrd="0" destOrd="0" presId="urn:microsoft.com/office/officeart/2005/8/layout/orgChart1"/>
    <dgm:cxn modelId="{AC65F1CF-A0AD-4E8D-B613-A5E803C2CC08}" type="presParOf" srcId="{1AAECFD9-58F3-4E96-8800-DA68641C2C02}" destId="{F8370B9D-EAAB-4956-A4FA-25CAE5606242}" srcOrd="1" destOrd="0" presId="urn:microsoft.com/office/officeart/2005/8/layout/orgChart1"/>
    <dgm:cxn modelId="{C70B9B54-B5A0-4582-AC07-B1B0C0EE35AA}" type="presParOf" srcId="{7DF65C05-0D40-43BB-A54D-7F06401F4687}" destId="{EF2E7694-4ABD-4FC0-B631-022AD6B08A19}" srcOrd="1" destOrd="0" presId="urn:microsoft.com/office/officeart/2005/8/layout/orgChart1"/>
    <dgm:cxn modelId="{324506F3-04CB-4443-AB49-38E9B91821FD}" type="presParOf" srcId="{7DF65C05-0D40-43BB-A54D-7F06401F4687}" destId="{0BDD9327-E74C-44AA-A0A7-E6BB7CCC934E}" srcOrd="2" destOrd="0" presId="urn:microsoft.com/office/officeart/2005/8/layout/orgChart1"/>
    <dgm:cxn modelId="{3CD3AF37-1187-4022-9118-949871803D90}" type="presParOf" srcId="{E5167DDB-8AE3-4BC8-9F21-365D030CE494}" destId="{53414C1C-5DA9-4A6F-B649-137B851F35DB}" srcOrd="2" destOrd="0" presId="urn:microsoft.com/office/officeart/2005/8/layout/orgChart1"/>
    <dgm:cxn modelId="{3C0343E5-41FC-47F9-991F-034E07086047}" type="presParOf" srcId="{8F1BE558-FE80-4BDC-BC5B-915E548835A2}" destId="{E1213AFF-75E0-4C10-AB2E-4BA84B40C091}" srcOrd="4" destOrd="0" presId="urn:microsoft.com/office/officeart/2005/8/layout/orgChart1"/>
    <dgm:cxn modelId="{A5F8282F-4914-4193-AF66-5A18A6D7BE1F}" type="presParOf" srcId="{8F1BE558-FE80-4BDC-BC5B-915E548835A2}" destId="{405B861F-C8D8-4DCA-8109-29641E98CE71}" srcOrd="5" destOrd="0" presId="urn:microsoft.com/office/officeart/2005/8/layout/orgChart1"/>
    <dgm:cxn modelId="{4A0A0081-8BF2-4DD9-89B8-D182705B0C3C}" type="presParOf" srcId="{405B861F-C8D8-4DCA-8109-29641E98CE71}" destId="{BCE995CE-F9B3-49F6-B759-96C6F528E307}" srcOrd="0" destOrd="0" presId="urn:microsoft.com/office/officeart/2005/8/layout/orgChart1"/>
    <dgm:cxn modelId="{256AEB99-18C6-42E3-ACEB-136CD9D379BA}" type="presParOf" srcId="{BCE995CE-F9B3-49F6-B759-96C6F528E307}" destId="{B1DEAE1B-E6DE-47AC-A3D5-753C48518556}" srcOrd="0" destOrd="0" presId="urn:microsoft.com/office/officeart/2005/8/layout/orgChart1"/>
    <dgm:cxn modelId="{17FBC0D6-C639-4DF1-9E02-AE49B1406334}" type="presParOf" srcId="{BCE995CE-F9B3-49F6-B759-96C6F528E307}" destId="{D90E050E-3C56-4859-909C-CEE494487693}" srcOrd="1" destOrd="0" presId="urn:microsoft.com/office/officeart/2005/8/layout/orgChart1"/>
    <dgm:cxn modelId="{79089FCC-424C-4992-BF78-BF0EA63D738D}" type="presParOf" srcId="{405B861F-C8D8-4DCA-8109-29641E98CE71}" destId="{0712670A-7AA7-48EE-AB8F-7813107B80B0}" srcOrd="1" destOrd="0" presId="urn:microsoft.com/office/officeart/2005/8/layout/orgChart1"/>
    <dgm:cxn modelId="{A544E51F-4332-4AE5-BD19-91DA075E966F}" type="presParOf" srcId="{0712670A-7AA7-48EE-AB8F-7813107B80B0}" destId="{846A6342-7346-4092-A8AB-7037B82B0741}" srcOrd="0" destOrd="0" presId="urn:microsoft.com/office/officeart/2005/8/layout/orgChart1"/>
    <dgm:cxn modelId="{0EBF8BA6-BFD3-4F6F-9F5D-1F9135DA380E}" type="presParOf" srcId="{0712670A-7AA7-48EE-AB8F-7813107B80B0}" destId="{964F7310-180C-4850-AF61-DFCD66573B9D}" srcOrd="1" destOrd="0" presId="urn:microsoft.com/office/officeart/2005/8/layout/orgChart1"/>
    <dgm:cxn modelId="{2AFCFB54-125A-4DC0-91B6-A001E715AA1A}" type="presParOf" srcId="{964F7310-180C-4850-AF61-DFCD66573B9D}" destId="{0CCF7011-57EB-4BAC-93AE-E010ADBC57DB}" srcOrd="0" destOrd="0" presId="urn:microsoft.com/office/officeart/2005/8/layout/orgChart1"/>
    <dgm:cxn modelId="{0F89752B-6BB7-420A-BF64-BFC4920D6B90}" type="presParOf" srcId="{0CCF7011-57EB-4BAC-93AE-E010ADBC57DB}" destId="{C58FF01E-E7E2-45BC-A072-1ECBA32332BF}" srcOrd="0" destOrd="0" presId="urn:microsoft.com/office/officeart/2005/8/layout/orgChart1"/>
    <dgm:cxn modelId="{85CE7395-1641-4750-A2B1-167FC35CAA31}" type="presParOf" srcId="{0CCF7011-57EB-4BAC-93AE-E010ADBC57DB}" destId="{7C4E8819-6810-4B1A-AF9D-262E5DC64D12}" srcOrd="1" destOrd="0" presId="urn:microsoft.com/office/officeart/2005/8/layout/orgChart1"/>
    <dgm:cxn modelId="{1CA2075D-957B-4DC8-BEA1-15698C06C45A}" type="presParOf" srcId="{964F7310-180C-4850-AF61-DFCD66573B9D}" destId="{543C95B5-854D-4846-85B8-5F07F8138EF7}" srcOrd="1" destOrd="0" presId="urn:microsoft.com/office/officeart/2005/8/layout/orgChart1"/>
    <dgm:cxn modelId="{F50D4C4D-C478-4E52-8D9F-67B3AEE2E8D2}" type="presParOf" srcId="{964F7310-180C-4850-AF61-DFCD66573B9D}" destId="{6EEBC38A-3DB8-4086-BB59-FB873E4F5538}" srcOrd="2" destOrd="0" presId="urn:microsoft.com/office/officeart/2005/8/layout/orgChart1"/>
    <dgm:cxn modelId="{A262DCEB-0149-4BAF-86F6-4ED11ACE2960}" type="presParOf" srcId="{0712670A-7AA7-48EE-AB8F-7813107B80B0}" destId="{82304F13-2BBD-4807-BC05-37A597DD5BF2}" srcOrd="2" destOrd="0" presId="urn:microsoft.com/office/officeart/2005/8/layout/orgChart1"/>
    <dgm:cxn modelId="{88473BB2-536A-4FD9-822A-F1EE4633F1CB}" type="presParOf" srcId="{0712670A-7AA7-48EE-AB8F-7813107B80B0}" destId="{3F4CA3A0-FB6D-4ED1-BA7F-B924E3A5843C}" srcOrd="3" destOrd="0" presId="urn:microsoft.com/office/officeart/2005/8/layout/orgChart1"/>
    <dgm:cxn modelId="{DF6A6E80-04D3-4189-8E1F-AC4C7902684B}" type="presParOf" srcId="{3F4CA3A0-FB6D-4ED1-BA7F-B924E3A5843C}" destId="{3620C9F0-2DC2-401B-AEDF-8B99771C6353}" srcOrd="0" destOrd="0" presId="urn:microsoft.com/office/officeart/2005/8/layout/orgChart1"/>
    <dgm:cxn modelId="{3530288A-7177-4E75-8005-D91E3E7115DC}" type="presParOf" srcId="{3620C9F0-2DC2-401B-AEDF-8B99771C6353}" destId="{1CED548D-C30B-4917-BBDF-8DF26B7B0B8B}" srcOrd="0" destOrd="0" presId="urn:microsoft.com/office/officeart/2005/8/layout/orgChart1"/>
    <dgm:cxn modelId="{167E7B02-9B81-41ED-8DB8-F04CAC272987}" type="presParOf" srcId="{3620C9F0-2DC2-401B-AEDF-8B99771C6353}" destId="{A01AACD9-6DDC-4EB4-B634-F6B913B037A1}" srcOrd="1" destOrd="0" presId="urn:microsoft.com/office/officeart/2005/8/layout/orgChart1"/>
    <dgm:cxn modelId="{25F36E1C-2144-4468-AFF8-44598684624E}" type="presParOf" srcId="{3F4CA3A0-FB6D-4ED1-BA7F-B924E3A5843C}" destId="{A93B5511-7EF8-4E65-B8A1-3301E95C098A}" srcOrd="1" destOrd="0" presId="urn:microsoft.com/office/officeart/2005/8/layout/orgChart1"/>
    <dgm:cxn modelId="{7DC9FC6B-4AA4-455A-8F9E-479EB8DE5124}" type="presParOf" srcId="{3F4CA3A0-FB6D-4ED1-BA7F-B924E3A5843C}" destId="{C15E2327-F5C3-4562-BF30-F5DDBB4FCF5C}" srcOrd="2" destOrd="0" presId="urn:microsoft.com/office/officeart/2005/8/layout/orgChart1"/>
    <dgm:cxn modelId="{683C8BE0-C1E1-47DC-82D6-C234A42B0484}" type="presParOf" srcId="{405B861F-C8D8-4DCA-8109-29641E98CE71}" destId="{8C16E368-77DE-4784-AD8C-16CA606F2180}" srcOrd="2" destOrd="0" presId="urn:microsoft.com/office/officeart/2005/8/layout/orgChart1"/>
    <dgm:cxn modelId="{901D452C-231C-4EDD-9DA7-EC2BF07669D5}" type="presParOf" srcId="{8F1BE558-FE80-4BDC-BC5B-915E548835A2}" destId="{7EC219C6-623A-4A8E-A223-E296BAC9D30C}" srcOrd="6" destOrd="0" presId="urn:microsoft.com/office/officeart/2005/8/layout/orgChart1"/>
    <dgm:cxn modelId="{6124364C-B05C-4C91-90AA-3F2A87D07CE0}" type="presParOf" srcId="{8F1BE558-FE80-4BDC-BC5B-915E548835A2}" destId="{1D140D4A-CAFC-4294-AE06-63F81780E6E8}" srcOrd="7" destOrd="0" presId="urn:microsoft.com/office/officeart/2005/8/layout/orgChart1"/>
    <dgm:cxn modelId="{A92C2DD3-0023-432D-8F9D-5FA7C569CACB}" type="presParOf" srcId="{1D140D4A-CAFC-4294-AE06-63F81780E6E8}" destId="{B355A3A0-043E-4E1A-919D-09021C452952}" srcOrd="0" destOrd="0" presId="urn:microsoft.com/office/officeart/2005/8/layout/orgChart1"/>
    <dgm:cxn modelId="{576962FC-6DD7-4327-81F2-813836EE2266}" type="presParOf" srcId="{B355A3A0-043E-4E1A-919D-09021C452952}" destId="{17E6D93F-D66C-4EB2-A82D-CE9906E12CCE}" srcOrd="0" destOrd="0" presId="urn:microsoft.com/office/officeart/2005/8/layout/orgChart1"/>
    <dgm:cxn modelId="{A5C730E0-88E6-45F7-B549-3A14DAB0BC23}" type="presParOf" srcId="{B355A3A0-043E-4E1A-919D-09021C452952}" destId="{B433F9BA-0708-4F21-8DAA-986FD28989B2}" srcOrd="1" destOrd="0" presId="urn:microsoft.com/office/officeart/2005/8/layout/orgChart1"/>
    <dgm:cxn modelId="{7D278088-7989-41F1-A539-F102570C50F2}" type="presParOf" srcId="{1D140D4A-CAFC-4294-AE06-63F81780E6E8}" destId="{AB87B2CE-64E8-40ED-ADE5-59584A11D58E}" srcOrd="1" destOrd="0" presId="urn:microsoft.com/office/officeart/2005/8/layout/orgChart1"/>
    <dgm:cxn modelId="{A8ACE78C-B5EA-4A12-9D8A-22D738479B99}" type="presParOf" srcId="{AB87B2CE-64E8-40ED-ADE5-59584A11D58E}" destId="{C015D680-472B-4FDE-AF8F-48A5CFBA9B08}" srcOrd="0" destOrd="0" presId="urn:microsoft.com/office/officeart/2005/8/layout/orgChart1"/>
    <dgm:cxn modelId="{731C95E5-EDA6-47C8-992C-EE3850BC1E40}" type="presParOf" srcId="{AB87B2CE-64E8-40ED-ADE5-59584A11D58E}" destId="{F559B74A-6C59-4E93-9785-2F2B685E6B09}" srcOrd="1" destOrd="0" presId="urn:microsoft.com/office/officeart/2005/8/layout/orgChart1"/>
    <dgm:cxn modelId="{8398A50E-FB3A-4ACA-A1CC-967608B89AEA}" type="presParOf" srcId="{F559B74A-6C59-4E93-9785-2F2B685E6B09}" destId="{EFA89DCF-3393-4AEB-8653-755C3810BD9E}" srcOrd="0" destOrd="0" presId="urn:microsoft.com/office/officeart/2005/8/layout/orgChart1"/>
    <dgm:cxn modelId="{5A1BB550-5F50-4B37-A413-1AA3A710D28B}" type="presParOf" srcId="{EFA89DCF-3393-4AEB-8653-755C3810BD9E}" destId="{5258D192-C379-489B-8F1F-9B569937B8B6}" srcOrd="0" destOrd="0" presId="urn:microsoft.com/office/officeart/2005/8/layout/orgChart1"/>
    <dgm:cxn modelId="{110B18DC-C488-4EEF-A4D3-2C9822A72211}" type="presParOf" srcId="{EFA89DCF-3393-4AEB-8653-755C3810BD9E}" destId="{DEDA766F-BC60-42FC-AB31-933D49C437D0}" srcOrd="1" destOrd="0" presId="urn:microsoft.com/office/officeart/2005/8/layout/orgChart1"/>
    <dgm:cxn modelId="{3523D406-6CBB-4417-AFC9-201740E832A6}" type="presParOf" srcId="{F559B74A-6C59-4E93-9785-2F2B685E6B09}" destId="{0FD9EC8F-D63A-43C7-A86D-A116AA9D12F9}" srcOrd="1" destOrd="0" presId="urn:microsoft.com/office/officeart/2005/8/layout/orgChart1"/>
    <dgm:cxn modelId="{1A0F9993-A880-4BBB-B45A-A9EB3C1FA34E}" type="presParOf" srcId="{F559B74A-6C59-4E93-9785-2F2B685E6B09}" destId="{69CB91E5-AC38-4BC3-B7DF-40C5039C709F}" srcOrd="2" destOrd="0" presId="urn:microsoft.com/office/officeart/2005/8/layout/orgChart1"/>
    <dgm:cxn modelId="{C2828610-225B-4237-AED6-B961F1C751DF}" type="presParOf" srcId="{AB87B2CE-64E8-40ED-ADE5-59584A11D58E}" destId="{A92C408A-84ED-4709-81BF-6E6F2EC6AD24}" srcOrd="2" destOrd="0" presId="urn:microsoft.com/office/officeart/2005/8/layout/orgChart1"/>
    <dgm:cxn modelId="{07358943-1C2B-4AFE-9D59-3B3595331F37}" type="presParOf" srcId="{AB87B2CE-64E8-40ED-ADE5-59584A11D58E}" destId="{A6306493-056E-44CA-90AA-676177206902}" srcOrd="3" destOrd="0" presId="urn:microsoft.com/office/officeart/2005/8/layout/orgChart1"/>
    <dgm:cxn modelId="{C4CE7072-28CB-42E0-80F5-5EECC76BCEF4}" type="presParOf" srcId="{A6306493-056E-44CA-90AA-676177206902}" destId="{093910B2-462E-49C2-8245-75ACA277FE4A}" srcOrd="0" destOrd="0" presId="urn:microsoft.com/office/officeart/2005/8/layout/orgChart1"/>
    <dgm:cxn modelId="{32303E6C-B9CF-44C9-817C-DFE38022E0AA}" type="presParOf" srcId="{093910B2-462E-49C2-8245-75ACA277FE4A}" destId="{D189030D-43AB-4F7D-B03E-F126094D8E96}" srcOrd="0" destOrd="0" presId="urn:microsoft.com/office/officeart/2005/8/layout/orgChart1"/>
    <dgm:cxn modelId="{77E7137A-2626-41CB-A882-B0D671EA1648}" type="presParOf" srcId="{093910B2-462E-49C2-8245-75ACA277FE4A}" destId="{57115AF1-0504-4483-AAF4-285D62AA0209}" srcOrd="1" destOrd="0" presId="urn:microsoft.com/office/officeart/2005/8/layout/orgChart1"/>
    <dgm:cxn modelId="{10746743-E983-4592-AD96-EF9D51AB2E10}" type="presParOf" srcId="{A6306493-056E-44CA-90AA-676177206902}" destId="{09433C34-6523-422C-8AA4-3EB275A1C70A}" srcOrd="1" destOrd="0" presId="urn:microsoft.com/office/officeart/2005/8/layout/orgChart1"/>
    <dgm:cxn modelId="{20ACEF6B-658D-41E4-9324-EB685EB29D5E}" type="presParOf" srcId="{A6306493-056E-44CA-90AA-676177206902}" destId="{EA891BB7-01DC-4B65-94A8-8B584FFF2C05}" srcOrd="2" destOrd="0" presId="urn:microsoft.com/office/officeart/2005/8/layout/orgChart1"/>
    <dgm:cxn modelId="{EEC89AEC-964E-4B36-AF23-BD5C08277678}" type="presParOf" srcId="{AB87B2CE-64E8-40ED-ADE5-59584A11D58E}" destId="{26B5B542-E509-47F0-9068-E8E394CC1545}" srcOrd="4" destOrd="0" presId="urn:microsoft.com/office/officeart/2005/8/layout/orgChart1"/>
    <dgm:cxn modelId="{01F9FAC8-FF29-4A4A-95BF-48185EB412AB}" type="presParOf" srcId="{AB87B2CE-64E8-40ED-ADE5-59584A11D58E}" destId="{80941790-17B7-4CDE-845D-E4DBC7A7D30F}" srcOrd="5" destOrd="0" presId="urn:microsoft.com/office/officeart/2005/8/layout/orgChart1"/>
    <dgm:cxn modelId="{12B3D51A-CF9D-44CD-8FDC-52BCF83FD70D}" type="presParOf" srcId="{80941790-17B7-4CDE-845D-E4DBC7A7D30F}" destId="{EB628320-5C2C-48BD-A10F-17ED3970AD8B}" srcOrd="0" destOrd="0" presId="urn:microsoft.com/office/officeart/2005/8/layout/orgChart1"/>
    <dgm:cxn modelId="{EBE227D8-A370-4575-B432-E2D61B16D5EC}" type="presParOf" srcId="{EB628320-5C2C-48BD-A10F-17ED3970AD8B}" destId="{84F3A16B-905A-4B6F-8E45-285460547598}" srcOrd="0" destOrd="0" presId="urn:microsoft.com/office/officeart/2005/8/layout/orgChart1"/>
    <dgm:cxn modelId="{2AFC7F40-782F-433F-AF65-72E3EE2ECF35}" type="presParOf" srcId="{EB628320-5C2C-48BD-A10F-17ED3970AD8B}" destId="{0DA75876-A34C-4863-AB2B-401358D44125}" srcOrd="1" destOrd="0" presId="urn:microsoft.com/office/officeart/2005/8/layout/orgChart1"/>
    <dgm:cxn modelId="{130823FB-1057-452C-9CCF-EE50786AA029}" type="presParOf" srcId="{80941790-17B7-4CDE-845D-E4DBC7A7D30F}" destId="{9703B8BA-184A-4BD9-A93B-8F01A7216325}" srcOrd="1" destOrd="0" presId="urn:microsoft.com/office/officeart/2005/8/layout/orgChart1"/>
    <dgm:cxn modelId="{5078E0D8-36AE-47B6-AD62-C05D481F08DD}" type="presParOf" srcId="{80941790-17B7-4CDE-845D-E4DBC7A7D30F}" destId="{C116A63F-EDE3-4837-825C-6CEE3CCE3B8E}" srcOrd="2" destOrd="0" presId="urn:microsoft.com/office/officeart/2005/8/layout/orgChart1"/>
    <dgm:cxn modelId="{7A8A09D0-1331-4DB8-9D54-38EB34604C5E}" type="presParOf" srcId="{AB87B2CE-64E8-40ED-ADE5-59584A11D58E}" destId="{A0E0B31D-FF09-4AEC-95A8-52671F3AC13B}" srcOrd="6" destOrd="0" presId="urn:microsoft.com/office/officeart/2005/8/layout/orgChart1"/>
    <dgm:cxn modelId="{1AB80C49-0101-41CF-B9CE-77F45BD4871A}" type="presParOf" srcId="{AB87B2CE-64E8-40ED-ADE5-59584A11D58E}" destId="{028E712C-D299-4036-9842-3A7C50484CE6}" srcOrd="7" destOrd="0" presId="urn:microsoft.com/office/officeart/2005/8/layout/orgChart1"/>
    <dgm:cxn modelId="{CBD788BE-C40A-44F0-B1F6-5D62FA0579CA}" type="presParOf" srcId="{028E712C-D299-4036-9842-3A7C50484CE6}" destId="{47ED692B-421A-4FA1-ADA6-341EF2DFB146}" srcOrd="0" destOrd="0" presId="urn:microsoft.com/office/officeart/2005/8/layout/orgChart1"/>
    <dgm:cxn modelId="{4FB7F8CC-3033-4591-AA05-E6FE6649F648}" type="presParOf" srcId="{47ED692B-421A-4FA1-ADA6-341EF2DFB146}" destId="{79ED8908-C92C-4913-B3D7-F96BFE8EEEB2}" srcOrd="0" destOrd="0" presId="urn:microsoft.com/office/officeart/2005/8/layout/orgChart1"/>
    <dgm:cxn modelId="{F5A308D6-7F1C-4B63-BB42-C82C81AA2E4A}" type="presParOf" srcId="{47ED692B-421A-4FA1-ADA6-341EF2DFB146}" destId="{91140EF2-C198-48D4-929E-10E4AC086E2A}" srcOrd="1" destOrd="0" presId="urn:microsoft.com/office/officeart/2005/8/layout/orgChart1"/>
    <dgm:cxn modelId="{AD815DDE-149B-4D95-9364-6E42AE11BA80}" type="presParOf" srcId="{028E712C-D299-4036-9842-3A7C50484CE6}" destId="{4EB4DCA6-879E-4A49-94C4-39964525E175}" srcOrd="1" destOrd="0" presId="urn:microsoft.com/office/officeart/2005/8/layout/orgChart1"/>
    <dgm:cxn modelId="{0225D8B2-419E-44E0-BCC3-1EBE3C2C23AC}" type="presParOf" srcId="{028E712C-D299-4036-9842-3A7C50484CE6}" destId="{DD4F70C3-32F7-4482-B289-D828B02BED72}" srcOrd="2" destOrd="0" presId="urn:microsoft.com/office/officeart/2005/8/layout/orgChart1"/>
    <dgm:cxn modelId="{2E6FF1FB-830A-4830-A1BF-3594ACA2C524}" type="presParOf" srcId="{AB87B2CE-64E8-40ED-ADE5-59584A11D58E}" destId="{E30082C7-F705-4765-B349-CDBC3773960F}" srcOrd="8" destOrd="0" presId="urn:microsoft.com/office/officeart/2005/8/layout/orgChart1"/>
    <dgm:cxn modelId="{A7CED137-2EAA-42B2-A0C6-DCE3D2F28F02}" type="presParOf" srcId="{AB87B2CE-64E8-40ED-ADE5-59584A11D58E}" destId="{C9F61857-39B5-4F2B-B674-B2D1045F20FB}" srcOrd="9" destOrd="0" presId="urn:microsoft.com/office/officeart/2005/8/layout/orgChart1"/>
    <dgm:cxn modelId="{BD12089D-825D-4530-92BA-55F2557A6433}" type="presParOf" srcId="{C9F61857-39B5-4F2B-B674-B2D1045F20FB}" destId="{8F8F5A1E-6828-48F2-8981-9E18E910ED79}" srcOrd="0" destOrd="0" presId="urn:microsoft.com/office/officeart/2005/8/layout/orgChart1"/>
    <dgm:cxn modelId="{E2ED3CB7-EF8E-4017-AAFC-02AD6836B8E2}" type="presParOf" srcId="{8F8F5A1E-6828-48F2-8981-9E18E910ED79}" destId="{DB278980-CF93-45CB-8857-47998216B2D0}" srcOrd="0" destOrd="0" presId="urn:microsoft.com/office/officeart/2005/8/layout/orgChart1"/>
    <dgm:cxn modelId="{F64A15E2-8C23-4227-8FF1-EB23492FE659}" type="presParOf" srcId="{8F8F5A1E-6828-48F2-8981-9E18E910ED79}" destId="{562572F5-70EC-4DCD-A23D-46F12AE7A89B}" srcOrd="1" destOrd="0" presId="urn:microsoft.com/office/officeart/2005/8/layout/orgChart1"/>
    <dgm:cxn modelId="{7F02C3AC-4A56-439F-9FD2-757516293AF4}" type="presParOf" srcId="{C9F61857-39B5-4F2B-B674-B2D1045F20FB}" destId="{267A7752-F39D-478E-9B88-690537DC5257}" srcOrd="1" destOrd="0" presId="urn:microsoft.com/office/officeart/2005/8/layout/orgChart1"/>
    <dgm:cxn modelId="{829F375E-B6B6-4C87-806A-A448FBB32280}" type="presParOf" srcId="{C9F61857-39B5-4F2B-B674-B2D1045F20FB}" destId="{706A2288-4FB4-4AC6-A332-459C396B0645}" srcOrd="2" destOrd="0" presId="urn:microsoft.com/office/officeart/2005/8/layout/orgChart1"/>
    <dgm:cxn modelId="{B89FAE92-500A-43A6-AA76-2CF60F871A66}" type="presParOf" srcId="{1D140D4A-CAFC-4294-AE06-63F81780E6E8}" destId="{BC4DC628-29FE-4313-BF0B-B17E0CD6B6AA}" srcOrd="2" destOrd="0" presId="urn:microsoft.com/office/officeart/2005/8/layout/orgChart1"/>
    <dgm:cxn modelId="{300CC42F-E88E-4B39-BA84-C1077E78C2F0}" type="presParOf" srcId="{8F1BE558-FE80-4BDC-BC5B-915E548835A2}" destId="{4D358481-E6DB-40F9-9166-553243956623}" srcOrd="8" destOrd="0" presId="urn:microsoft.com/office/officeart/2005/8/layout/orgChart1"/>
    <dgm:cxn modelId="{FE2A0F1F-CE6C-4CEA-8C3A-70272CD4E2B1}" type="presParOf" srcId="{8F1BE558-FE80-4BDC-BC5B-915E548835A2}" destId="{A75B03A3-5E1B-4E04-AF4A-D2C9F703165D}" srcOrd="9" destOrd="0" presId="urn:microsoft.com/office/officeart/2005/8/layout/orgChart1"/>
    <dgm:cxn modelId="{B4582888-4D73-41DB-A620-1D6BF8A7821F}" type="presParOf" srcId="{A75B03A3-5E1B-4E04-AF4A-D2C9F703165D}" destId="{53C3AD28-468E-441E-9776-4A4C614E5CAB}" srcOrd="0" destOrd="0" presId="urn:microsoft.com/office/officeart/2005/8/layout/orgChart1"/>
    <dgm:cxn modelId="{3F4EC634-3708-4DCF-A9A7-C02BF8284147}" type="presParOf" srcId="{53C3AD28-468E-441E-9776-4A4C614E5CAB}" destId="{221ACE0E-DFD5-41B2-9429-4B9B5BEB78D2}" srcOrd="0" destOrd="0" presId="urn:microsoft.com/office/officeart/2005/8/layout/orgChart1"/>
    <dgm:cxn modelId="{9EEFDF3E-E21F-42D0-B626-B07F7A9E9783}" type="presParOf" srcId="{53C3AD28-468E-441E-9776-4A4C614E5CAB}" destId="{8E38A30B-A93E-42EC-A1BA-C6B130A6EF6E}" srcOrd="1" destOrd="0" presId="urn:microsoft.com/office/officeart/2005/8/layout/orgChart1"/>
    <dgm:cxn modelId="{75B75ED2-A1DA-4353-AD41-BD75F59DF3F2}" type="presParOf" srcId="{A75B03A3-5E1B-4E04-AF4A-D2C9F703165D}" destId="{96F6E5D0-D971-4151-8F8B-9F9A0BC9FC27}" srcOrd="1" destOrd="0" presId="urn:microsoft.com/office/officeart/2005/8/layout/orgChart1"/>
    <dgm:cxn modelId="{6BC9CF80-F5CB-4C97-BDD2-E3EE36C19E2B}" type="presParOf" srcId="{96F6E5D0-D971-4151-8F8B-9F9A0BC9FC27}" destId="{25D4C498-152D-444F-AE63-AEBAD8D6344A}" srcOrd="0" destOrd="0" presId="urn:microsoft.com/office/officeart/2005/8/layout/orgChart1"/>
    <dgm:cxn modelId="{DB5DF8BC-2AEC-45B1-B032-A0EF606A6F16}" type="presParOf" srcId="{96F6E5D0-D971-4151-8F8B-9F9A0BC9FC27}" destId="{BFC0BB5F-E626-4D11-BD1D-D480D7F7BF4D}" srcOrd="1" destOrd="0" presId="urn:microsoft.com/office/officeart/2005/8/layout/orgChart1"/>
    <dgm:cxn modelId="{1D46C833-13D7-4D3C-8E3F-63F2727956F5}" type="presParOf" srcId="{BFC0BB5F-E626-4D11-BD1D-D480D7F7BF4D}" destId="{048DC423-A908-47AB-AB20-85FAE8621304}" srcOrd="0" destOrd="0" presId="urn:microsoft.com/office/officeart/2005/8/layout/orgChart1"/>
    <dgm:cxn modelId="{E618066C-4591-4AB5-A329-65EF70714339}" type="presParOf" srcId="{048DC423-A908-47AB-AB20-85FAE8621304}" destId="{2765E4CA-48C2-4CE7-8730-5E5FE5C6EDFF}" srcOrd="0" destOrd="0" presId="urn:microsoft.com/office/officeart/2005/8/layout/orgChart1"/>
    <dgm:cxn modelId="{019F02C3-BCF3-41BC-9C0E-0F0DA172F40E}" type="presParOf" srcId="{048DC423-A908-47AB-AB20-85FAE8621304}" destId="{935DCC33-2693-442F-AC51-14139EB03EFC}" srcOrd="1" destOrd="0" presId="urn:microsoft.com/office/officeart/2005/8/layout/orgChart1"/>
    <dgm:cxn modelId="{525FD43C-19DC-4E30-919C-69806BBD11D5}" type="presParOf" srcId="{BFC0BB5F-E626-4D11-BD1D-D480D7F7BF4D}" destId="{7F852E57-D2CD-40B8-B262-B819491DCAA2}" srcOrd="1" destOrd="0" presId="urn:microsoft.com/office/officeart/2005/8/layout/orgChart1"/>
    <dgm:cxn modelId="{D2573A79-F8B9-4BA5-80C3-FBE7A4CAF440}" type="presParOf" srcId="{BFC0BB5F-E626-4D11-BD1D-D480D7F7BF4D}" destId="{FA5B5961-C71D-4BD3-8C54-1B5EF5A22670}" srcOrd="2" destOrd="0" presId="urn:microsoft.com/office/officeart/2005/8/layout/orgChart1"/>
    <dgm:cxn modelId="{346D81B0-E556-4DEA-90E1-D297D0DEA3CA}" type="presParOf" srcId="{96F6E5D0-D971-4151-8F8B-9F9A0BC9FC27}" destId="{D46D999C-233B-44D8-A002-4BE533107B20}" srcOrd="2" destOrd="0" presId="urn:microsoft.com/office/officeart/2005/8/layout/orgChart1"/>
    <dgm:cxn modelId="{86FDDC9B-17F3-4144-A2CA-97A72AC77181}" type="presParOf" srcId="{96F6E5D0-D971-4151-8F8B-9F9A0BC9FC27}" destId="{911F1385-55FB-4431-9D03-8C3B31D1A70E}" srcOrd="3" destOrd="0" presId="urn:microsoft.com/office/officeart/2005/8/layout/orgChart1"/>
    <dgm:cxn modelId="{25A9CB7E-2478-4D57-AA73-101D41CD340B}" type="presParOf" srcId="{911F1385-55FB-4431-9D03-8C3B31D1A70E}" destId="{CE9C731B-FF6B-4C01-9E54-4146BB7BCF0B}" srcOrd="0" destOrd="0" presId="urn:microsoft.com/office/officeart/2005/8/layout/orgChart1"/>
    <dgm:cxn modelId="{CEF65F8E-2B49-443D-A48B-C360B410CFE8}" type="presParOf" srcId="{CE9C731B-FF6B-4C01-9E54-4146BB7BCF0B}" destId="{3AC9C060-3B34-49A4-B096-713CC53BF2FC}" srcOrd="0" destOrd="0" presId="urn:microsoft.com/office/officeart/2005/8/layout/orgChart1"/>
    <dgm:cxn modelId="{FA5863E0-02E6-4D86-BF77-6DE9C06A9DAA}" type="presParOf" srcId="{CE9C731B-FF6B-4C01-9E54-4146BB7BCF0B}" destId="{A86D0F8C-01B2-410D-BCE2-E473FCECDC90}" srcOrd="1" destOrd="0" presId="urn:microsoft.com/office/officeart/2005/8/layout/orgChart1"/>
    <dgm:cxn modelId="{9A4054C2-E6E6-4CDD-9033-72CBB92C81DB}" type="presParOf" srcId="{911F1385-55FB-4431-9D03-8C3B31D1A70E}" destId="{80E0E108-4AEC-4CE5-875B-9D208E8AAA10}" srcOrd="1" destOrd="0" presId="urn:microsoft.com/office/officeart/2005/8/layout/orgChart1"/>
    <dgm:cxn modelId="{AE25B6E7-A205-430B-B927-991A6D651540}" type="presParOf" srcId="{911F1385-55FB-4431-9D03-8C3B31D1A70E}" destId="{AF48F0F0-90C6-428F-97C9-499127C3FA3D}" srcOrd="2" destOrd="0" presId="urn:microsoft.com/office/officeart/2005/8/layout/orgChart1"/>
    <dgm:cxn modelId="{0B1CADCB-EEB3-4A1C-B77F-C751CFAAEFC6}" type="presParOf" srcId="{A75B03A3-5E1B-4E04-AF4A-D2C9F703165D}" destId="{C1211CBD-42DC-4DB7-AAB8-BFC163A2365D}" srcOrd="2" destOrd="0" presId="urn:microsoft.com/office/officeart/2005/8/layout/orgChart1"/>
    <dgm:cxn modelId="{CF724DB6-9C13-423E-9642-306336CA1A9A}" type="presParOf" srcId="{8F1BE558-FE80-4BDC-BC5B-915E548835A2}" destId="{3BAA3F9D-064B-419D-A7DD-3502403FF1DA}" srcOrd="10" destOrd="0" presId="urn:microsoft.com/office/officeart/2005/8/layout/orgChart1"/>
    <dgm:cxn modelId="{F0C23615-0998-4570-A938-C2FBEE4A676B}" type="presParOf" srcId="{8F1BE558-FE80-4BDC-BC5B-915E548835A2}" destId="{950E9E4D-1563-4C8B-8600-A2EB314910E0}" srcOrd="11" destOrd="0" presId="urn:microsoft.com/office/officeart/2005/8/layout/orgChart1"/>
    <dgm:cxn modelId="{7323B3D2-3FCA-42D0-9E44-925424CA6578}" type="presParOf" srcId="{950E9E4D-1563-4C8B-8600-A2EB314910E0}" destId="{84B1B948-CCF5-49EC-88A8-BB0BEE34C703}" srcOrd="0" destOrd="0" presId="urn:microsoft.com/office/officeart/2005/8/layout/orgChart1"/>
    <dgm:cxn modelId="{184B07F2-AEDD-40BE-AB74-81A7B70D66B6}" type="presParOf" srcId="{84B1B948-CCF5-49EC-88A8-BB0BEE34C703}" destId="{4B46E161-6005-4E5A-BB0B-3F01522A1086}" srcOrd="0" destOrd="0" presId="urn:microsoft.com/office/officeart/2005/8/layout/orgChart1"/>
    <dgm:cxn modelId="{02B1847A-737A-4395-A586-58EFCAFBF846}" type="presParOf" srcId="{84B1B948-CCF5-49EC-88A8-BB0BEE34C703}" destId="{6C79DDE2-1B8E-47AE-B0ED-4CB09A55FED1}" srcOrd="1" destOrd="0" presId="urn:microsoft.com/office/officeart/2005/8/layout/orgChart1"/>
    <dgm:cxn modelId="{757D6497-D792-4FE1-89D0-49048DFA3756}" type="presParOf" srcId="{950E9E4D-1563-4C8B-8600-A2EB314910E0}" destId="{C50A66EC-A4AC-4171-A1A1-29050F33B31B}" srcOrd="1" destOrd="0" presId="urn:microsoft.com/office/officeart/2005/8/layout/orgChart1"/>
    <dgm:cxn modelId="{F8275B19-ED41-456E-95D4-FA7BA4C7E8FD}" type="presParOf" srcId="{C50A66EC-A4AC-4171-A1A1-29050F33B31B}" destId="{61942A56-378F-43A6-9E60-38722383BD71}" srcOrd="0" destOrd="0" presId="urn:microsoft.com/office/officeart/2005/8/layout/orgChart1"/>
    <dgm:cxn modelId="{F65F9E99-3FDB-46D1-A4F6-2AB67C33D52F}" type="presParOf" srcId="{C50A66EC-A4AC-4171-A1A1-29050F33B31B}" destId="{11C22EF2-305A-42A9-BC7B-CF81E3F83EA5}" srcOrd="1" destOrd="0" presId="urn:microsoft.com/office/officeart/2005/8/layout/orgChart1"/>
    <dgm:cxn modelId="{27D03988-7E66-4ABF-AB94-FA5B0A122A42}" type="presParOf" srcId="{11C22EF2-305A-42A9-BC7B-CF81E3F83EA5}" destId="{C86510C5-C7BF-44E3-B187-4EBC3CEF1459}" srcOrd="0" destOrd="0" presId="urn:microsoft.com/office/officeart/2005/8/layout/orgChart1"/>
    <dgm:cxn modelId="{4F9BFE0C-68FF-4742-A470-DC6A0832E7A3}" type="presParOf" srcId="{C86510C5-C7BF-44E3-B187-4EBC3CEF1459}" destId="{80AB68CE-BACA-4C9B-8F83-23B91E713AEE}" srcOrd="0" destOrd="0" presId="urn:microsoft.com/office/officeart/2005/8/layout/orgChart1"/>
    <dgm:cxn modelId="{384E400A-5BC5-460B-B59F-210E21ABF7EF}" type="presParOf" srcId="{C86510C5-C7BF-44E3-B187-4EBC3CEF1459}" destId="{862467DA-80BB-4C61-BE0E-B2D12577DCF2}" srcOrd="1" destOrd="0" presId="urn:microsoft.com/office/officeart/2005/8/layout/orgChart1"/>
    <dgm:cxn modelId="{E07CDDFE-8D0A-4DFB-8F0F-A9338D9B3BA1}" type="presParOf" srcId="{11C22EF2-305A-42A9-BC7B-CF81E3F83EA5}" destId="{33A3192A-C413-498D-90D8-11DD7CB91090}" srcOrd="1" destOrd="0" presId="urn:microsoft.com/office/officeart/2005/8/layout/orgChart1"/>
    <dgm:cxn modelId="{D63A201B-D933-4946-8431-6E43C6668C53}" type="presParOf" srcId="{11C22EF2-305A-42A9-BC7B-CF81E3F83EA5}" destId="{D4ADD9CC-EB99-41E6-B3AC-02A350001A9E}" srcOrd="2" destOrd="0" presId="urn:microsoft.com/office/officeart/2005/8/layout/orgChart1"/>
    <dgm:cxn modelId="{D4739ACE-1D5F-44CB-B5AD-F0C5A72EFD8F}" type="presParOf" srcId="{C50A66EC-A4AC-4171-A1A1-29050F33B31B}" destId="{DA25B584-C894-43C2-A24D-0F46F415C76B}" srcOrd="2" destOrd="0" presId="urn:microsoft.com/office/officeart/2005/8/layout/orgChart1"/>
    <dgm:cxn modelId="{66B80534-4B7B-4E59-B613-20C021F68235}" type="presParOf" srcId="{C50A66EC-A4AC-4171-A1A1-29050F33B31B}" destId="{D1E58ED3-1287-4D82-A8C4-E2B0F1FE8C76}" srcOrd="3" destOrd="0" presId="urn:microsoft.com/office/officeart/2005/8/layout/orgChart1"/>
    <dgm:cxn modelId="{0233FA98-45B6-454B-A49E-2D63DC6236CD}" type="presParOf" srcId="{D1E58ED3-1287-4D82-A8C4-E2B0F1FE8C76}" destId="{1413CC7A-814D-48B0-8846-0D18B7A7D5E6}" srcOrd="0" destOrd="0" presId="urn:microsoft.com/office/officeart/2005/8/layout/orgChart1"/>
    <dgm:cxn modelId="{4B24DA49-2451-4C0F-AB41-9853A6228AD6}" type="presParOf" srcId="{1413CC7A-814D-48B0-8846-0D18B7A7D5E6}" destId="{66312136-A4C2-445A-B3D6-FC9F5DF23C6D}" srcOrd="0" destOrd="0" presId="urn:microsoft.com/office/officeart/2005/8/layout/orgChart1"/>
    <dgm:cxn modelId="{90A37B90-ED34-459F-8502-7860266E5A92}" type="presParOf" srcId="{1413CC7A-814D-48B0-8846-0D18B7A7D5E6}" destId="{EDE5E29D-A3E9-4E5E-A4CA-C46BB37C5CDA}" srcOrd="1" destOrd="0" presId="urn:microsoft.com/office/officeart/2005/8/layout/orgChart1"/>
    <dgm:cxn modelId="{E0F05647-2AEB-48B4-AF7B-2E9459F54C09}" type="presParOf" srcId="{D1E58ED3-1287-4D82-A8C4-E2B0F1FE8C76}" destId="{6953A832-EBBC-44A4-AFF5-EDED1523ADF9}" srcOrd="1" destOrd="0" presId="urn:microsoft.com/office/officeart/2005/8/layout/orgChart1"/>
    <dgm:cxn modelId="{F8D6B9D1-EDA6-4263-B8E7-00EB63759D18}" type="presParOf" srcId="{D1E58ED3-1287-4D82-A8C4-E2B0F1FE8C76}" destId="{DCF12DDC-8C7B-4637-B746-7119E1E4183C}" srcOrd="2" destOrd="0" presId="urn:microsoft.com/office/officeart/2005/8/layout/orgChart1"/>
    <dgm:cxn modelId="{DA3061F8-D11E-495B-8888-5916A497A802}" type="presParOf" srcId="{C50A66EC-A4AC-4171-A1A1-29050F33B31B}" destId="{77AF052F-809D-4EAD-9956-B7537F0397F3}" srcOrd="4" destOrd="0" presId="urn:microsoft.com/office/officeart/2005/8/layout/orgChart1"/>
    <dgm:cxn modelId="{E6BA54F2-0738-4159-B387-72499D22E009}" type="presParOf" srcId="{C50A66EC-A4AC-4171-A1A1-29050F33B31B}" destId="{02DC801A-05DF-4246-A3C8-86598EF7E37C}" srcOrd="5" destOrd="0" presId="urn:microsoft.com/office/officeart/2005/8/layout/orgChart1"/>
    <dgm:cxn modelId="{7BCAD4F2-BF2F-4C9E-85D3-211B9398A669}" type="presParOf" srcId="{02DC801A-05DF-4246-A3C8-86598EF7E37C}" destId="{72F4380E-9531-4CEF-B9BF-ABEDE30D4878}" srcOrd="0" destOrd="0" presId="urn:microsoft.com/office/officeart/2005/8/layout/orgChart1"/>
    <dgm:cxn modelId="{3095ED03-AD9D-4E39-8C6C-FFA23D7F02B3}" type="presParOf" srcId="{72F4380E-9531-4CEF-B9BF-ABEDE30D4878}" destId="{BCFEA817-A0B9-45C9-8645-AEC8E42E6375}" srcOrd="0" destOrd="0" presId="urn:microsoft.com/office/officeart/2005/8/layout/orgChart1"/>
    <dgm:cxn modelId="{697E090B-00DC-4BA1-AC7E-A9D6B6ED0002}" type="presParOf" srcId="{72F4380E-9531-4CEF-B9BF-ABEDE30D4878}" destId="{8E1CC24D-65B7-4A91-B1BF-6E9FCA139CC7}" srcOrd="1" destOrd="0" presId="urn:microsoft.com/office/officeart/2005/8/layout/orgChart1"/>
    <dgm:cxn modelId="{F077E89D-F0C7-4D85-B661-C2C7C226CF1B}" type="presParOf" srcId="{02DC801A-05DF-4246-A3C8-86598EF7E37C}" destId="{5D347AC0-4900-43D0-90F0-C3B781C07A4B}" srcOrd="1" destOrd="0" presId="urn:microsoft.com/office/officeart/2005/8/layout/orgChart1"/>
    <dgm:cxn modelId="{EBD2E647-5DC6-48BE-805B-1AE907FAD646}" type="presParOf" srcId="{02DC801A-05DF-4246-A3C8-86598EF7E37C}" destId="{0DBF39DD-DB61-42F5-8579-FC21BA81BB3D}" srcOrd="2" destOrd="0" presId="urn:microsoft.com/office/officeart/2005/8/layout/orgChart1"/>
    <dgm:cxn modelId="{C1DB9A44-B0C4-431C-ADA8-6E0969F3C955}" type="presParOf" srcId="{950E9E4D-1563-4C8B-8600-A2EB314910E0}" destId="{179D7D86-1E53-420E-91B2-0B9BDEA4501C}" srcOrd="2" destOrd="0" presId="urn:microsoft.com/office/officeart/2005/8/layout/orgChart1"/>
    <dgm:cxn modelId="{6AA2C23C-9F03-45FB-8B61-C7BE5F68F832}" type="presParOf" srcId="{8F1BE558-FE80-4BDC-BC5B-915E548835A2}" destId="{77E684E5-F9C3-44F1-A2AC-E17722EB9DCA}" srcOrd="12" destOrd="0" presId="urn:microsoft.com/office/officeart/2005/8/layout/orgChart1"/>
    <dgm:cxn modelId="{5EB2920E-7CC2-45CD-9175-EFC431FAF657}" type="presParOf" srcId="{8F1BE558-FE80-4BDC-BC5B-915E548835A2}" destId="{EB9AA419-E449-4058-AA81-33AA570794B2}" srcOrd="13" destOrd="0" presId="urn:microsoft.com/office/officeart/2005/8/layout/orgChart1"/>
    <dgm:cxn modelId="{44A2AB0A-DD44-4414-B2E4-2A3B4189C596}" type="presParOf" srcId="{EB9AA419-E449-4058-AA81-33AA570794B2}" destId="{4AFF0903-643A-4155-AF69-6D7360582451}" srcOrd="0" destOrd="0" presId="urn:microsoft.com/office/officeart/2005/8/layout/orgChart1"/>
    <dgm:cxn modelId="{C566FFA2-185C-44DB-BB37-ADCABDBE28E6}" type="presParOf" srcId="{4AFF0903-643A-4155-AF69-6D7360582451}" destId="{4062931C-DCEF-4711-B5D4-633B22B435BD}" srcOrd="0" destOrd="0" presId="urn:microsoft.com/office/officeart/2005/8/layout/orgChart1"/>
    <dgm:cxn modelId="{7D0175BB-2C98-4627-A9B8-E5F4C71E5AAC}" type="presParOf" srcId="{4AFF0903-643A-4155-AF69-6D7360582451}" destId="{821DB4EA-DBCB-4CDC-9209-0C099C4256E7}" srcOrd="1" destOrd="0" presId="urn:microsoft.com/office/officeart/2005/8/layout/orgChart1"/>
    <dgm:cxn modelId="{B8EC9BC1-A446-4503-AD02-82FC91D12474}" type="presParOf" srcId="{EB9AA419-E449-4058-AA81-33AA570794B2}" destId="{90FC16CA-0181-46FC-A8AE-5FBF4E9903EE}" srcOrd="1" destOrd="0" presId="urn:microsoft.com/office/officeart/2005/8/layout/orgChart1"/>
    <dgm:cxn modelId="{768512FF-CEA4-44BA-AB1D-71426D4B25E2}" type="presParOf" srcId="{90FC16CA-0181-46FC-A8AE-5FBF4E9903EE}" destId="{C4C45172-985A-45CB-AF70-A36858D04DF8}" srcOrd="0" destOrd="0" presId="urn:microsoft.com/office/officeart/2005/8/layout/orgChart1"/>
    <dgm:cxn modelId="{DC3DBC44-D8B9-4972-94C4-56704734D116}" type="presParOf" srcId="{90FC16CA-0181-46FC-A8AE-5FBF4E9903EE}" destId="{D4544635-28DA-458D-B73A-6F7D5CFDF612}" srcOrd="1" destOrd="0" presId="urn:microsoft.com/office/officeart/2005/8/layout/orgChart1"/>
    <dgm:cxn modelId="{4DB24E7E-F350-4C02-974A-D180598FCA08}" type="presParOf" srcId="{D4544635-28DA-458D-B73A-6F7D5CFDF612}" destId="{BC3F71BF-7559-4EDE-B50D-C79C9720560A}" srcOrd="0" destOrd="0" presId="urn:microsoft.com/office/officeart/2005/8/layout/orgChart1"/>
    <dgm:cxn modelId="{07A35667-884C-4D9C-A282-3B73EAFBC8AE}" type="presParOf" srcId="{BC3F71BF-7559-4EDE-B50D-C79C9720560A}" destId="{72B276C7-FD3F-4100-9D55-1589221D24A3}" srcOrd="0" destOrd="0" presId="urn:microsoft.com/office/officeart/2005/8/layout/orgChart1"/>
    <dgm:cxn modelId="{0CB48DEE-4096-4631-8EA9-95297BED1C99}" type="presParOf" srcId="{BC3F71BF-7559-4EDE-B50D-C79C9720560A}" destId="{7AEF00F8-700B-46BD-AA6E-E6AE3BE4FF6A}" srcOrd="1" destOrd="0" presId="urn:microsoft.com/office/officeart/2005/8/layout/orgChart1"/>
    <dgm:cxn modelId="{B5DCEF59-F195-461F-B63A-DB979A919127}" type="presParOf" srcId="{D4544635-28DA-458D-B73A-6F7D5CFDF612}" destId="{FE9491C2-C998-42E2-8A91-AA31876B3D54}" srcOrd="1" destOrd="0" presId="urn:microsoft.com/office/officeart/2005/8/layout/orgChart1"/>
    <dgm:cxn modelId="{9DB0DC54-34E1-492D-A9C3-3C6F8A716856}" type="presParOf" srcId="{D4544635-28DA-458D-B73A-6F7D5CFDF612}" destId="{4B5BA4B1-B2E1-4AB1-BF56-599E67148AD6}" srcOrd="2" destOrd="0" presId="urn:microsoft.com/office/officeart/2005/8/layout/orgChart1"/>
    <dgm:cxn modelId="{F3E73564-EC0D-4005-94E6-5621B1D458CF}" type="presParOf" srcId="{90FC16CA-0181-46FC-A8AE-5FBF4E9903EE}" destId="{89F6A2A4-7E69-4DC4-A422-EE34436F2AF8}" srcOrd="2" destOrd="0" presId="urn:microsoft.com/office/officeart/2005/8/layout/orgChart1"/>
    <dgm:cxn modelId="{2E56434F-A682-47AA-B5A1-19D07D2512ED}" type="presParOf" srcId="{90FC16CA-0181-46FC-A8AE-5FBF4E9903EE}" destId="{2D0F60F5-145C-47ED-8357-B58B047E0588}" srcOrd="3" destOrd="0" presId="urn:microsoft.com/office/officeart/2005/8/layout/orgChart1"/>
    <dgm:cxn modelId="{F4ACFC7F-C872-4740-9905-64FDAF9BC411}" type="presParOf" srcId="{2D0F60F5-145C-47ED-8357-B58B047E0588}" destId="{51A0EBB8-46E1-4FDB-B5DF-2CF7B13721AE}" srcOrd="0" destOrd="0" presId="urn:microsoft.com/office/officeart/2005/8/layout/orgChart1"/>
    <dgm:cxn modelId="{BB53CBEA-B0BA-4F5A-A720-6D8D6E0F55D4}" type="presParOf" srcId="{51A0EBB8-46E1-4FDB-B5DF-2CF7B13721AE}" destId="{224508F4-CC7F-4961-A1B1-DB5C9F48910D}" srcOrd="0" destOrd="0" presId="urn:microsoft.com/office/officeart/2005/8/layout/orgChart1"/>
    <dgm:cxn modelId="{5BB93576-C448-44A2-8270-A96351B08EB5}" type="presParOf" srcId="{51A0EBB8-46E1-4FDB-B5DF-2CF7B13721AE}" destId="{6D6132CF-4F42-49FE-B59A-87EAE0357E40}" srcOrd="1" destOrd="0" presId="urn:microsoft.com/office/officeart/2005/8/layout/orgChart1"/>
    <dgm:cxn modelId="{4B91C228-1B09-4C9B-9282-897971528EE3}" type="presParOf" srcId="{2D0F60F5-145C-47ED-8357-B58B047E0588}" destId="{B8410CB1-A7A9-42F4-B774-DD7F417513B0}" srcOrd="1" destOrd="0" presId="urn:microsoft.com/office/officeart/2005/8/layout/orgChart1"/>
    <dgm:cxn modelId="{F1364D97-1218-4A3B-83D6-B311FE7C2314}" type="presParOf" srcId="{2D0F60F5-145C-47ED-8357-B58B047E0588}" destId="{D421AE18-2CDD-4FF4-92C2-C33C8AD94FAE}" srcOrd="2" destOrd="0" presId="urn:microsoft.com/office/officeart/2005/8/layout/orgChart1"/>
    <dgm:cxn modelId="{99F9AEDA-CAAC-41D6-BF34-8AE28BF3CD71}" type="presParOf" srcId="{EB9AA419-E449-4058-AA81-33AA570794B2}" destId="{77F2A9B9-6AB3-485F-9F4D-B926D31A4B2C}" srcOrd="2" destOrd="0" presId="urn:microsoft.com/office/officeart/2005/8/layout/orgChart1"/>
    <dgm:cxn modelId="{C0B39B62-D45E-4EB2-A0BD-65933D2E35B6}" type="presParOf" srcId="{8F1BE558-FE80-4BDC-BC5B-915E548835A2}" destId="{D5AF05E6-099E-48D1-BC19-7EEB707B0B08}" srcOrd="14" destOrd="0" presId="urn:microsoft.com/office/officeart/2005/8/layout/orgChart1"/>
    <dgm:cxn modelId="{2E0D0A27-3DA1-425B-80AD-F31EDD62FE26}" type="presParOf" srcId="{8F1BE558-FE80-4BDC-BC5B-915E548835A2}" destId="{ABFDDDE0-4EBB-4951-90D1-46E56FA1426C}" srcOrd="15" destOrd="0" presId="urn:microsoft.com/office/officeart/2005/8/layout/orgChart1"/>
    <dgm:cxn modelId="{68AFEFA3-F285-4AE3-940E-B753736FA41A}" type="presParOf" srcId="{ABFDDDE0-4EBB-4951-90D1-46E56FA1426C}" destId="{353336A6-2A61-4850-A7B8-9BFBF99EA6D3}" srcOrd="0" destOrd="0" presId="urn:microsoft.com/office/officeart/2005/8/layout/orgChart1"/>
    <dgm:cxn modelId="{2230EAA0-956F-4241-9FE0-11CE196222F8}" type="presParOf" srcId="{353336A6-2A61-4850-A7B8-9BFBF99EA6D3}" destId="{E3795933-3093-4F94-AFA6-225698585B0D}" srcOrd="0" destOrd="0" presId="urn:microsoft.com/office/officeart/2005/8/layout/orgChart1"/>
    <dgm:cxn modelId="{06815618-103A-492A-9D37-E4CE3794DA0D}" type="presParOf" srcId="{353336A6-2A61-4850-A7B8-9BFBF99EA6D3}" destId="{FA27FF6E-D52D-4479-8759-154BEBE2C3BC}" srcOrd="1" destOrd="0" presId="urn:microsoft.com/office/officeart/2005/8/layout/orgChart1"/>
    <dgm:cxn modelId="{5563BC82-662F-4953-94F8-0F516F7A68CB}" type="presParOf" srcId="{ABFDDDE0-4EBB-4951-90D1-46E56FA1426C}" destId="{3321BAC4-91C1-4310-AB8F-B7D6A42B2790}" srcOrd="1" destOrd="0" presId="urn:microsoft.com/office/officeart/2005/8/layout/orgChart1"/>
    <dgm:cxn modelId="{323D25A8-68A7-49B9-9D55-C7B2CEBD7C48}" type="presParOf" srcId="{ABFDDDE0-4EBB-4951-90D1-46E56FA1426C}" destId="{1666B6A7-3E08-418C-8C78-3B839AD68EC5}" srcOrd="2" destOrd="0" presId="urn:microsoft.com/office/officeart/2005/8/layout/orgChart1"/>
    <dgm:cxn modelId="{88049347-114B-43C8-925E-6F7DE661E498}" type="presParOf" srcId="{8F1BE558-FE80-4BDC-BC5B-915E548835A2}" destId="{6793617A-010E-4738-A1E6-E92A397F5F46}" srcOrd="16" destOrd="0" presId="urn:microsoft.com/office/officeart/2005/8/layout/orgChart1"/>
    <dgm:cxn modelId="{2B163E6E-C09D-4C3E-8517-C8B2A2E2B253}" type="presParOf" srcId="{8F1BE558-FE80-4BDC-BC5B-915E548835A2}" destId="{C6D68D33-BF94-4656-A6A0-24236E063CF8}" srcOrd="17" destOrd="0" presId="urn:microsoft.com/office/officeart/2005/8/layout/orgChart1"/>
    <dgm:cxn modelId="{1970E413-CA4C-4173-91A5-9D3AA5880DE2}" type="presParOf" srcId="{C6D68D33-BF94-4656-A6A0-24236E063CF8}" destId="{5C33A2B5-588F-43A4-AC8F-CD077F55D5C6}" srcOrd="0" destOrd="0" presId="urn:microsoft.com/office/officeart/2005/8/layout/orgChart1"/>
    <dgm:cxn modelId="{82994B87-0311-4DD7-AE5D-A58A3AC56303}" type="presParOf" srcId="{5C33A2B5-588F-43A4-AC8F-CD077F55D5C6}" destId="{F4999627-7FF0-463D-8095-631D4DA628F3}" srcOrd="0" destOrd="0" presId="urn:microsoft.com/office/officeart/2005/8/layout/orgChart1"/>
    <dgm:cxn modelId="{92B862FA-DAC3-4355-83FC-A471AA3BE021}" type="presParOf" srcId="{5C33A2B5-588F-43A4-AC8F-CD077F55D5C6}" destId="{70305639-5938-4468-970E-4A5787E6F843}" srcOrd="1" destOrd="0" presId="urn:microsoft.com/office/officeart/2005/8/layout/orgChart1"/>
    <dgm:cxn modelId="{A2B91E20-32A3-47F4-AAEA-9B7170D29D13}" type="presParOf" srcId="{C6D68D33-BF94-4656-A6A0-24236E063CF8}" destId="{67816409-E27C-4465-94F4-8002D6EC4C3D}" srcOrd="1" destOrd="0" presId="urn:microsoft.com/office/officeart/2005/8/layout/orgChart1"/>
    <dgm:cxn modelId="{8903F707-0FED-415B-AD1D-D0B036425644}" type="presParOf" srcId="{C6D68D33-BF94-4656-A6A0-24236E063CF8}" destId="{6DD12D7D-5656-4BA1-8E08-70F42B4834E8}" srcOrd="2" destOrd="0" presId="urn:microsoft.com/office/officeart/2005/8/layout/orgChart1"/>
    <dgm:cxn modelId="{3B8A05CF-24A1-4E6B-A624-6C2D5CEFBEF9}" type="presParOf" srcId="{8F1BE558-FE80-4BDC-BC5B-915E548835A2}" destId="{E07E0ABB-E8A1-482D-AE6B-0F06DD1A2B38}" srcOrd="18" destOrd="0" presId="urn:microsoft.com/office/officeart/2005/8/layout/orgChart1"/>
    <dgm:cxn modelId="{4AB3B6FB-B02B-42E3-8499-6C82B37ED1A7}" type="presParOf" srcId="{8F1BE558-FE80-4BDC-BC5B-915E548835A2}" destId="{8E71F15E-BC80-4BB5-8F39-56B4FFF71DC0}" srcOrd="19" destOrd="0" presId="urn:microsoft.com/office/officeart/2005/8/layout/orgChart1"/>
    <dgm:cxn modelId="{56D1DE52-D6B0-4935-9664-D096CC0F4CF2}" type="presParOf" srcId="{8E71F15E-BC80-4BB5-8F39-56B4FFF71DC0}" destId="{268530FF-80D5-4C3C-BE24-092A17D4AA6E}" srcOrd="0" destOrd="0" presId="urn:microsoft.com/office/officeart/2005/8/layout/orgChart1"/>
    <dgm:cxn modelId="{5D669E6A-C424-4AAE-A4FA-A6E97B91A917}" type="presParOf" srcId="{268530FF-80D5-4C3C-BE24-092A17D4AA6E}" destId="{9BD3C3E2-F733-443A-A528-8BD09D4860C5}" srcOrd="0" destOrd="0" presId="urn:microsoft.com/office/officeart/2005/8/layout/orgChart1"/>
    <dgm:cxn modelId="{E2BA34FE-28CE-4BDF-9840-2C57A91E8510}" type="presParOf" srcId="{268530FF-80D5-4C3C-BE24-092A17D4AA6E}" destId="{8654F48C-8808-4FAE-873F-7AF36CCF9C88}" srcOrd="1" destOrd="0" presId="urn:microsoft.com/office/officeart/2005/8/layout/orgChart1"/>
    <dgm:cxn modelId="{8D7ED8D1-A579-40B7-A464-8D39369633BA}" type="presParOf" srcId="{8E71F15E-BC80-4BB5-8F39-56B4FFF71DC0}" destId="{93FAED3A-52D0-4C87-958F-C43DF1B3BFB7}" srcOrd="1" destOrd="0" presId="urn:microsoft.com/office/officeart/2005/8/layout/orgChart1"/>
    <dgm:cxn modelId="{B2A90B46-6F5F-4E55-9C2F-9A9E47880D60}" type="presParOf" srcId="{93FAED3A-52D0-4C87-958F-C43DF1B3BFB7}" destId="{F8A92C61-FFFE-4949-A2C8-BDF916CFAAA6}" srcOrd="0" destOrd="0" presId="urn:microsoft.com/office/officeart/2005/8/layout/orgChart1"/>
    <dgm:cxn modelId="{8F3392D5-5504-4637-8A4C-585732BDFA0D}" type="presParOf" srcId="{93FAED3A-52D0-4C87-958F-C43DF1B3BFB7}" destId="{1BABC778-022D-479C-B8C2-C37F13F2BFD3}" srcOrd="1" destOrd="0" presId="urn:microsoft.com/office/officeart/2005/8/layout/orgChart1"/>
    <dgm:cxn modelId="{0509CE25-FBB3-48DE-93E5-3793DDB91E56}" type="presParOf" srcId="{1BABC778-022D-479C-B8C2-C37F13F2BFD3}" destId="{75D6A19F-658F-4B32-A839-F80BFCC11876}" srcOrd="0" destOrd="0" presId="urn:microsoft.com/office/officeart/2005/8/layout/orgChart1"/>
    <dgm:cxn modelId="{E1582010-72C8-41E7-B279-D362B3A0CFD9}" type="presParOf" srcId="{75D6A19F-658F-4B32-A839-F80BFCC11876}" destId="{0C6F7753-EEC1-494F-B0E4-A4A7AD812743}" srcOrd="0" destOrd="0" presId="urn:microsoft.com/office/officeart/2005/8/layout/orgChart1"/>
    <dgm:cxn modelId="{59E9CBF5-68D6-48D8-AC7D-6BF5568A564F}" type="presParOf" srcId="{75D6A19F-658F-4B32-A839-F80BFCC11876}" destId="{631D8E16-7CF3-4C72-9DAA-5BBA6EF7B1DF}" srcOrd="1" destOrd="0" presId="urn:microsoft.com/office/officeart/2005/8/layout/orgChart1"/>
    <dgm:cxn modelId="{9D21EA0F-2D00-44BA-9603-25583CD5C69F}" type="presParOf" srcId="{1BABC778-022D-479C-B8C2-C37F13F2BFD3}" destId="{FBD9DAD0-90DB-43C0-AFE3-AF5ECE79DE3B}" srcOrd="1" destOrd="0" presId="urn:microsoft.com/office/officeart/2005/8/layout/orgChart1"/>
    <dgm:cxn modelId="{CA39A118-50C9-455C-9EF2-73637DA74AAA}" type="presParOf" srcId="{1BABC778-022D-479C-B8C2-C37F13F2BFD3}" destId="{1247D950-0EE7-44E7-9536-CC4217A999C5}" srcOrd="2" destOrd="0" presId="urn:microsoft.com/office/officeart/2005/8/layout/orgChart1"/>
    <dgm:cxn modelId="{D606E0D2-B147-41D7-BF09-7C35ADC0D183}" type="presParOf" srcId="{93FAED3A-52D0-4C87-958F-C43DF1B3BFB7}" destId="{7507D83B-B2BD-4895-9B90-93CCC96FAB1C}" srcOrd="2" destOrd="0" presId="urn:microsoft.com/office/officeart/2005/8/layout/orgChart1"/>
    <dgm:cxn modelId="{D0145938-1A68-445C-A42B-91CC1EC18A4E}" type="presParOf" srcId="{93FAED3A-52D0-4C87-958F-C43DF1B3BFB7}" destId="{5D29C37A-309A-4E8E-906F-07B201190078}" srcOrd="3" destOrd="0" presId="urn:microsoft.com/office/officeart/2005/8/layout/orgChart1"/>
    <dgm:cxn modelId="{09B81BE8-280A-49F7-8F3B-81DF12CECC7F}" type="presParOf" srcId="{5D29C37A-309A-4E8E-906F-07B201190078}" destId="{29F06F8E-96C5-42C3-95EA-E29819163F0C}" srcOrd="0" destOrd="0" presId="urn:microsoft.com/office/officeart/2005/8/layout/orgChart1"/>
    <dgm:cxn modelId="{B9546AE7-D78C-41AB-ADC7-32A2F0CD4472}" type="presParOf" srcId="{29F06F8E-96C5-42C3-95EA-E29819163F0C}" destId="{227C07E5-BDEC-4249-9E1B-5FBC42AD670B}" srcOrd="0" destOrd="0" presId="urn:microsoft.com/office/officeart/2005/8/layout/orgChart1"/>
    <dgm:cxn modelId="{EF0A4C6D-FCF7-499F-9B70-07EB6A54BF04}" type="presParOf" srcId="{29F06F8E-96C5-42C3-95EA-E29819163F0C}" destId="{A650101E-D885-4A36-A76F-E09E3E25FAAC}" srcOrd="1" destOrd="0" presId="urn:microsoft.com/office/officeart/2005/8/layout/orgChart1"/>
    <dgm:cxn modelId="{3AA2E93A-26D9-4E74-B544-9B3D2DA28D17}" type="presParOf" srcId="{5D29C37A-309A-4E8E-906F-07B201190078}" destId="{6FF107E6-6A08-4859-86F5-B7F0AF485CF4}" srcOrd="1" destOrd="0" presId="urn:microsoft.com/office/officeart/2005/8/layout/orgChart1"/>
    <dgm:cxn modelId="{58C6D6FD-41A6-4B29-BD56-68B2D6B9DCE2}" type="presParOf" srcId="{5D29C37A-309A-4E8E-906F-07B201190078}" destId="{4765571A-CA02-4D8C-BF51-2723B264DD07}" srcOrd="2" destOrd="0" presId="urn:microsoft.com/office/officeart/2005/8/layout/orgChart1"/>
    <dgm:cxn modelId="{1E85C06B-C2F4-4524-9A04-6CECEDF59B01}" type="presParOf" srcId="{8E71F15E-BC80-4BB5-8F39-56B4FFF71DC0}" destId="{CB9136FD-2B77-42F5-84B4-6ECC246E4B2F}" srcOrd="2" destOrd="0" presId="urn:microsoft.com/office/officeart/2005/8/layout/orgChart1"/>
    <dgm:cxn modelId="{67C251B4-8171-46A1-9E23-CB87F9052A27}" type="presParOf" srcId="{BFB70A27-89EE-438F-BB63-C56AD9DCF8BD}" destId="{117A99D5-334D-484C-9C14-D9FAB050A3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C747EB-7CC2-4F52-93FD-56AB689989F0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F53EE512-9279-4BA4-A4D1-C5A45E3A3642}">
      <dgm:prSet phldrT="[Text]" custT="1"/>
      <dgm:spPr/>
      <dgm:t>
        <a:bodyPr/>
        <a:lstStyle/>
        <a:p>
          <a:pPr rtl="1"/>
          <a:r>
            <a:rPr lang="fa-IR" sz="1100" b="1" dirty="0" smtClean="0"/>
            <a:t>بلوک 1-10</a:t>
          </a:r>
          <a:endParaRPr lang="fa-IR" sz="1100" b="1" dirty="0"/>
        </a:p>
      </dgm:t>
    </dgm:pt>
    <dgm:pt modelId="{040D06ED-E59D-4F85-9914-B5AC2721A383}" type="parTrans" cxnId="{19EE8E03-8C4C-4E11-A7B3-758BE51FBC56}">
      <dgm:prSet/>
      <dgm:spPr/>
      <dgm:t>
        <a:bodyPr/>
        <a:lstStyle/>
        <a:p>
          <a:pPr rtl="1"/>
          <a:endParaRPr lang="fa-IR"/>
        </a:p>
      </dgm:t>
    </dgm:pt>
    <dgm:pt modelId="{73918A31-4C2B-4A65-9695-29FA97FFE936}" type="sibTrans" cxnId="{19EE8E03-8C4C-4E11-A7B3-758BE51FBC56}">
      <dgm:prSet/>
      <dgm:spPr/>
      <dgm:t>
        <a:bodyPr/>
        <a:lstStyle/>
        <a:p>
          <a:pPr rtl="1"/>
          <a:endParaRPr lang="fa-IR"/>
        </a:p>
      </dgm:t>
    </dgm:pt>
    <dgm:pt modelId="{F39B3975-981D-4081-9EC4-ED311645C6CB}">
      <dgm:prSet custT="1"/>
      <dgm:spPr/>
      <dgm:t>
        <a:bodyPr/>
        <a:lstStyle/>
        <a:p>
          <a:pPr rtl="1"/>
          <a:r>
            <a:rPr lang="fa-IR" sz="1100" b="1" dirty="0" smtClean="0"/>
            <a:t>بلوک 1</a:t>
          </a:r>
          <a:endParaRPr lang="fa-IR" sz="1100" b="1" dirty="0"/>
        </a:p>
      </dgm:t>
    </dgm:pt>
    <dgm:pt modelId="{8FC21C8F-1D86-448A-AC8F-0965B18B3ADC}" type="parTrans" cxnId="{78A4D14F-5B9A-452A-879F-0F3A214A63AF}">
      <dgm:prSet/>
      <dgm:spPr/>
      <dgm:t>
        <a:bodyPr/>
        <a:lstStyle/>
        <a:p>
          <a:pPr rtl="1"/>
          <a:endParaRPr lang="fa-IR" sz="1800" b="1"/>
        </a:p>
      </dgm:t>
    </dgm:pt>
    <dgm:pt modelId="{41FBC25B-646B-464C-96FC-D540228CAFA7}" type="sibTrans" cxnId="{78A4D14F-5B9A-452A-879F-0F3A214A63AF}">
      <dgm:prSet/>
      <dgm:spPr/>
      <dgm:t>
        <a:bodyPr/>
        <a:lstStyle/>
        <a:p>
          <a:pPr rtl="1"/>
          <a:endParaRPr lang="fa-IR"/>
        </a:p>
      </dgm:t>
    </dgm:pt>
    <dgm:pt modelId="{500B0A1A-58EF-4850-892E-1BEE33C17E27}">
      <dgm:prSet custT="1"/>
      <dgm:spPr/>
      <dgm:t>
        <a:bodyPr/>
        <a:lstStyle/>
        <a:p>
          <a:pPr rtl="1"/>
          <a:r>
            <a:rPr lang="fa-IR" sz="1100" b="1" dirty="0" smtClean="0"/>
            <a:t>برچیدن کارگاه</a:t>
          </a:r>
          <a:endParaRPr lang="fa-IR" sz="1100" b="1" dirty="0"/>
        </a:p>
      </dgm:t>
    </dgm:pt>
    <dgm:pt modelId="{53BCC29C-4788-47EB-A5D1-8B57F9A2F99A}" type="parTrans" cxnId="{8A184C5B-6AD1-45B6-8B67-B79DAA658036}">
      <dgm:prSet/>
      <dgm:spPr/>
      <dgm:t>
        <a:bodyPr/>
        <a:lstStyle/>
        <a:p>
          <a:pPr rtl="1"/>
          <a:endParaRPr lang="fa-IR" sz="1800" b="1"/>
        </a:p>
      </dgm:t>
    </dgm:pt>
    <dgm:pt modelId="{EF7F8CC1-9A43-4E6A-8D74-6F92AD94497B}" type="sibTrans" cxnId="{8A184C5B-6AD1-45B6-8B67-B79DAA658036}">
      <dgm:prSet/>
      <dgm:spPr/>
      <dgm:t>
        <a:bodyPr/>
        <a:lstStyle/>
        <a:p>
          <a:pPr rtl="1"/>
          <a:endParaRPr lang="fa-IR"/>
        </a:p>
      </dgm:t>
    </dgm:pt>
    <dgm:pt modelId="{DBC65AA8-FAC8-49D0-B399-BEC1AFBC8762}">
      <dgm:prSet custT="1"/>
      <dgm:spPr/>
      <dgm:t>
        <a:bodyPr/>
        <a:lstStyle/>
        <a:p>
          <a:pPr rtl="1"/>
          <a:r>
            <a:rPr lang="fa-IR" sz="1100" b="1" i="0" u="none" dirty="0" smtClean="0"/>
            <a:t>فونداسیون</a:t>
          </a:r>
          <a:endParaRPr lang="fa-IR" sz="1100" b="1" dirty="0"/>
        </a:p>
      </dgm:t>
    </dgm:pt>
    <dgm:pt modelId="{98CA17CB-B460-469B-99E7-585928F2D491}" type="parTrans" cxnId="{797D0FE0-1D75-49D5-AC8E-5969D3886D7F}">
      <dgm:prSet/>
      <dgm:spPr/>
      <dgm:t>
        <a:bodyPr/>
        <a:lstStyle/>
        <a:p>
          <a:pPr rtl="1"/>
          <a:endParaRPr lang="fa-IR" sz="1800" b="1"/>
        </a:p>
      </dgm:t>
    </dgm:pt>
    <dgm:pt modelId="{0DDF6278-5CD9-4D17-976C-794725FEF9DC}" type="sibTrans" cxnId="{797D0FE0-1D75-49D5-AC8E-5969D3886D7F}">
      <dgm:prSet/>
      <dgm:spPr/>
      <dgm:t>
        <a:bodyPr/>
        <a:lstStyle/>
        <a:p>
          <a:pPr rtl="1"/>
          <a:endParaRPr lang="fa-IR"/>
        </a:p>
      </dgm:t>
    </dgm:pt>
    <dgm:pt modelId="{EA6D2EF0-A3A9-46F7-BA34-61AEB4A69797}">
      <dgm:prSet custT="1"/>
      <dgm:spPr/>
      <dgm:t>
        <a:bodyPr/>
        <a:lstStyle/>
        <a:p>
          <a:pPr rtl="1"/>
          <a:r>
            <a:rPr lang="fa-IR" sz="1100" b="1" i="0" u="none" dirty="0" smtClean="0"/>
            <a:t>سقف</a:t>
          </a:r>
          <a:endParaRPr lang="fa-IR" sz="1100" b="1" dirty="0"/>
        </a:p>
      </dgm:t>
    </dgm:pt>
    <dgm:pt modelId="{CF426304-59D8-465E-A8DD-B8431DFED88C}" type="parTrans" cxnId="{65045732-7B72-4163-A152-66A226AB3AC0}">
      <dgm:prSet/>
      <dgm:spPr/>
      <dgm:t>
        <a:bodyPr/>
        <a:lstStyle/>
        <a:p>
          <a:pPr rtl="1"/>
          <a:endParaRPr lang="fa-IR" sz="1800" b="1"/>
        </a:p>
      </dgm:t>
    </dgm:pt>
    <dgm:pt modelId="{77E46E9B-A97C-4658-8150-7888C9DDD22C}" type="sibTrans" cxnId="{65045732-7B72-4163-A152-66A226AB3AC0}">
      <dgm:prSet/>
      <dgm:spPr/>
      <dgm:t>
        <a:bodyPr/>
        <a:lstStyle/>
        <a:p>
          <a:pPr rtl="1"/>
          <a:endParaRPr lang="fa-IR"/>
        </a:p>
      </dgm:t>
    </dgm:pt>
    <dgm:pt modelId="{9E52F4F3-AD19-4249-A218-A5F024795274}">
      <dgm:prSet custT="1"/>
      <dgm:spPr/>
      <dgm:t>
        <a:bodyPr/>
        <a:lstStyle/>
        <a:p>
          <a:pPr rtl="1"/>
          <a:r>
            <a:rPr lang="fa-IR" sz="1100" b="1" i="0" u="none" dirty="0" smtClean="0"/>
            <a:t>سفت کاری</a:t>
          </a:r>
          <a:endParaRPr lang="fa-IR" sz="1100" b="1" dirty="0"/>
        </a:p>
      </dgm:t>
    </dgm:pt>
    <dgm:pt modelId="{C7331FA4-FDA5-428D-90A3-462C169BC512}" type="parTrans" cxnId="{7D76BCF3-6281-4727-AA4C-B61DF3202FD3}">
      <dgm:prSet/>
      <dgm:spPr/>
      <dgm:t>
        <a:bodyPr/>
        <a:lstStyle/>
        <a:p>
          <a:pPr rtl="1"/>
          <a:endParaRPr lang="fa-IR" sz="1800" b="1"/>
        </a:p>
      </dgm:t>
    </dgm:pt>
    <dgm:pt modelId="{85D52103-250B-49DC-82E6-39196E565862}" type="sibTrans" cxnId="{7D76BCF3-6281-4727-AA4C-B61DF3202FD3}">
      <dgm:prSet/>
      <dgm:spPr/>
      <dgm:t>
        <a:bodyPr/>
        <a:lstStyle/>
        <a:p>
          <a:pPr rtl="1"/>
          <a:endParaRPr lang="fa-IR"/>
        </a:p>
      </dgm:t>
    </dgm:pt>
    <dgm:pt modelId="{4699E3FE-CA47-466F-8BCA-099F1706CFBC}">
      <dgm:prSet custT="1"/>
      <dgm:spPr/>
      <dgm:t>
        <a:bodyPr/>
        <a:lstStyle/>
        <a:p>
          <a:pPr rtl="1"/>
          <a:r>
            <a:rPr lang="fa-IR" sz="1100" b="1" i="0" u="none" dirty="0" smtClean="0"/>
            <a:t>اسکلت</a:t>
          </a:r>
          <a:endParaRPr lang="fa-IR" sz="1100" b="1" dirty="0"/>
        </a:p>
      </dgm:t>
    </dgm:pt>
    <dgm:pt modelId="{3421A51A-DB6C-4B87-A0B4-81AA2016D456}" type="parTrans" cxnId="{3C1EA7F0-619B-419E-A9F5-4452F0B59063}">
      <dgm:prSet/>
      <dgm:spPr/>
      <dgm:t>
        <a:bodyPr/>
        <a:lstStyle/>
        <a:p>
          <a:pPr rtl="1"/>
          <a:endParaRPr lang="fa-IR" sz="1800" b="1"/>
        </a:p>
      </dgm:t>
    </dgm:pt>
    <dgm:pt modelId="{C61406A8-20A3-412E-A457-25EA5A101D7F}" type="sibTrans" cxnId="{3C1EA7F0-619B-419E-A9F5-4452F0B59063}">
      <dgm:prSet/>
      <dgm:spPr/>
      <dgm:t>
        <a:bodyPr/>
        <a:lstStyle/>
        <a:p>
          <a:pPr rtl="1"/>
          <a:endParaRPr lang="fa-IR"/>
        </a:p>
      </dgm:t>
    </dgm:pt>
    <dgm:pt modelId="{8F986CC2-0434-4B25-88E3-596B09A78A9D}">
      <dgm:prSet custT="1"/>
      <dgm:spPr/>
      <dgm:t>
        <a:bodyPr/>
        <a:lstStyle/>
        <a:p>
          <a:pPr rtl="1"/>
          <a:r>
            <a:rPr lang="fa-IR" sz="1100" b="1" dirty="0" smtClean="0"/>
            <a:t>آزمایش</a:t>
          </a:r>
          <a:endParaRPr lang="fa-IR" sz="1100" b="1" dirty="0"/>
        </a:p>
      </dgm:t>
    </dgm:pt>
    <dgm:pt modelId="{7F48B230-1CB1-45B3-A840-A674A5FF4D59}" type="parTrans" cxnId="{75DCD4C4-E345-455C-8C42-BEC5E44C2035}">
      <dgm:prSet/>
      <dgm:spPr/>
      <dgm:t>
        <a:bodyPr/>
        <a:lstStyle/>
        <a:p>
          <a:pPr rtl="1"/>
          <a:endParaRPr lang="fa-IR" sz="1800" b="1"/>
        </a:p>
      </dgm:t>
    </dgm:pt>
    <dgm:pt modelId="{62268D26-FC36-4A3F-819D-13E918419CF1}" type="sibTrans" cxnId="{75DCD4C4-E345-455C-8C42-BEC5E44C2035}">
      <dgm:prSet/>
      <dgm:spPr/>
      <dgm:t>
        <a:bodyPr/>
        <a:lstStyle/>
        <a:p>
          <a:pPr rtl="1"/>
          <a:endParaRPr lang="fa-IR"/>
        </a:p>
      </dgm:t>
    </dgm:pt>
    <dgm:pt modelId="{6629DF07-0F82-4890-9510-C382884F604E}">
      <dgm:prSet custT="1"/>
      <dgm:spPr/>
      <dgm:t>
        <a:bodyPr/>
        <a:lstStyle/>
        <a:p>
          <a:pPr rtl="1"/>
          <a:r>
            <a:rPr lang="fa-IR" sz="1100" b="1" dirty="0" smtClean="0"/>
            <a:t>آزمایش بتن</a:t>
          </a:r>
          <a:endParaRPr lang="fa-IR" sz="1100" b="1" dirty="0"/>
        </a:p>
      </dgm:t>
    </dgm:pt>
    <dgm:pt modelId="{4AA186F5-28FF-4016-A345-3A3DE3842B37}" type="parTrans" cxnId="{AEF52FF4-B861-4052-BC80-3D54E53225DC}">
      <dgm:prSet/>
      <dgm:spPr/>
      <dgm:t>
        <a:bodyPr/>
        <a:lstStyle/>
        <a:p>
          <a:pPr rtl="1"/>
          <a:endParaRPr lang="fa-IR" sz="1800"/>
        </a:p>
      </dgm:t>
    </dgm:pt>
    <dgm:pt modelId="{E3F2CE6C-9972-42ED-92A4-5F4676C7CB8A}" type="sibTrans" cxnId="{AEF52FF4-B861-4052-BC80-3D54E53225DC}">
      <dgm:prSet/>
      <dgm:spPr/>
      <dgm:t>
        <a:bodyPr/>
        <a:lstStyle/>
        <a:p>
          <a:pPr rtl="1"/>
          <a:endParaRPr lang="fa-IR"/>
        </a:p>
      </dgm:t>
    </dgm:pt>
    <dgm:pt modelId="{6E68EC8F-E259-4726-B20C-201A9F480991}">
      <dgm:prSet custT="1"/>
      <dgm:spPr/>
      <dgm:t>
        <a:bodyPr/>
        <a:lstStyle/>
        <a:p>
          <a:pPr rtl="1"/>
          <a:r>
            <a:rPr lang="fa-IR" sz="1100" b="1" dirty="0" smtClean="0"/>
            <a:t>آزمایش</a:t>
          </a:r>
          <a:r>
            <a:rPr lang="fa-IR" sz="1100" dirty="0" smtClean="0"/>
            <a:t> </a:t>
          </a:r>
          <a:r>
            <a:rPr lang="fa-IR" sz="1100" b="1" dirty="0" smtClean="0"/>
            <a:t>جوش</a:t>
          </a:r>
          <a:endParaRPr lang="fa-IR" sz="1100" b="1" dirty="0"/>
        </a:p>
      </dgm:t>
    </dgm:pt>
    <dgm:pt modelId="{700E0CAA-4D65-4C78-8BB3-97926912A6E1}" type="parTrans" cxnId="{4EF746DE-1EE4-449E-A45D-D9CA9610BAA9}">
      <dgm:prSet/>
      <dgm:spPr/>
      <dgm:t>
        <a:bodyPr/>
        <a:lstStyle/>
        <a:p>
          <a:pPr rtl="1"/>
          <a:endParaRPr lang="fa-IR" sz="1800"/>
        </a:p>
      </dgm:t>
    </dgm:pt>
    <dgm:pt modelId="{B459097A-DBB1-47E0-B1C9-94304CF1A3A5}" type="sibTrans" cxnId="{4EF746DE-1EE4-449E-A45D-D9CA9610BAA9}">
      <dgm:prSet/>
      <dgm:spPr/>
      <dgm:t>
        <a:bodyPr/>
        <a:lstStyle/>
        <a:p>
          <a:pPr rtl="1"/>
          <a:endParaRPr lang="fa-IR"/>
        </a:p>
      </dgm:t>
    </dgm:pt>
    <dgm:pt modelId="{C8E8FC3B-E274-4A76-A4C7-067D7D0C10F1}">
      <dgm:prSet/>
      <dgm:spPr/>
      <dgm:t>
        <a:bodyPr/>
        <a:lstStyle/>
        <a:p>
          <a:pPr rtl="1"/>
          <a:r>
            <a:rPr lang="fa-IR" b="1" i="0" u="none" smtClean="0"/>
            <a:t>نازک کاری</a:t>
          </a:r>
          <a:endParaRPr lang="fa-IR" b="1" dirty="0"/>
        </a:p>
      </dgm:t>
    </dgm:pt>
    <dgm:pt modelId="{BE9A219F-1BF3-49E5-A1EB-F8F27E8C399A}" type="parTrans" cxnId="{54B56FF1-55DF-43DC-8CEF-DF9E4816DC11}">
      <dgm:prSet/>
      <dgm:spPr/>
      <dgm:t>
        <a:bodyPr/>
        <a:lstStyle/>
        <a:p>
          <a:endParaRPr lang="en-US"/>
        </a:p>
      </dgm:t>
    </dgm:pt>
    <dgm:pt modelId="{E57D499E-18DC-4665-AB59-B8AFEBEF287F}" type="sibTrans" cxnId="{54B56FF1-55DF-43DC-8CEF-DF9E4816DC11}">
      <dgm:prSet/>
      <dgm:spPr/>
      <dgm:t>
        <a:bodyPr/>
        <a:lstStyle/>
        <a:p>
          <a:endParaRPr lang="en-US"/>
        </a:p>
      </dgm:t>
    </dgm:pt>
    <dgm:pt modelId="{25FEC486-563B-43F0-A94C-F6804E4B40D2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E76ECB29-C766-4B41-A4F6-213D63E6F36E}" type="parTrans" cxnId="{47C02ADA-2C59-4FED-AF61-2B560AD25FD9}">
      <dgm:prSet/>
      <dgm:spPr/>
      <dgm:t>
        <a:bodyPr/>
        <a:lstStyle/>
        <a:p>
          <a:endParaRPr lang="en-US"/>
        </a:p>
      </dgm:t>
    </dgm:pt>
    <dgm:pt modelId="{37D9112A-1E11-48FA-9924-92AA8FC945AD}" type="sibTrans" cxnId="{47C02ADA-2C59-4FED-AF61-2B560AD25FD9}">
      <dgm:prSet/>
      <dgm:spPr/>
      <dgm:t>
        <a:bodyPr/>
        <a:lstStyle/>
        <a:p>
          <a:endParaRPr lang="en-US"/>
        </a:p>
      </dgm:t>
    </dgm:pt>
    <dgm:pt modelId="{00FB1402-EAB8-4A26-AC3A-9246D3AC5669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1FA0A88E-87C3-4765-A3F0-48919F076710}" type="parTrans" cxnId="{1EEF2D2D-76F6-49DF-B68B-1EAAAAACB9E7}">
      <dgm:prSet/>
      <dgm:spPr/>
      <dgm:t>
        <a:bodyPr/>
        <a:lstStyle/>
        <a:p>
          <a:endParaRPr lang="en-US"/>
        </a:p>
      </dgm:t>
    </dgm:pt>
    <dgm:pt modelId="{022DF88E-5AF1-43AD-A559-60F618DFCA8F}" type="sibTrans" cxnId="{1EEF2D2D-76F6-49DF-B68B-1EAAAAACB9E7}">
      <dgm:prSet/>
      <dgm:spPr/>
      <dgm:t>
        <a:bodyPr/>
        <a:lstStyle/>
        <a:p>
          <a:endParaRPr lang="en-US"/>
        </a:p>
      </dgm:t>
    </dgm:pt>
    <dgm:pt modelId="{AFBC96EA-4AA9-42F2-8338-BE5AB1FA0243}">
      <dgm:prSet/>
      <dgm:spPr/>
      <dgm:t>
        <a:bodyPr/>
        <a:lstStyle/>
        <a:p>
          <a:pPr rtl="1"/>
          <a:r>
            <a:rPr lang="fa-IR" b="1" dirty="0" smtClean="0"/>
            <a:t>بلوک 4</a:t>
          </a:r>
          <a:endParaRPr lang="fa-IR" b="1" dirty="0"/>
        </a:p>
      </dgm:t>
    </dgm:pt>
    <dgm:pt modelId="{8EDA226D-5EF4-4E64-BC12-289BE8B96D33}" type="parTrans" cxnId="{864F3AC4-CFF3-44D7-90B6-45BEC67003C3}">
      <dgm:prSet/>
      <dgm:spPr/>
      <dgm:t>
        <a:bodyPr/>
        <a:lstStyle/>
        <a:p>
          <a:endParaRPr lang="en-US"/>
        </a:p>
      </dgm:t>
    </dgm:pt>
    <dgm:pt modelId="{1AE035AF-66AD-4C82-94C2-03F8D85D73F1}" type="sibTrans" cxnId="{864F3AC4-CFF3-44D7-90B6-45BEC67003C3}">
      <dgm:prSet/>
      <dgm:spPr/>
      <dgm:t>
        <a:bodyPr/>
        <a:lstStyle/>
        <a:p>
          <a:endParaRPr lang="en-US"/>
        </a:p>
      </dgm:t>
    </dgm:pt>
    <dgm:pt modelId="{EE5734B7-9F6B-4825-97C9-63512F5C3010}">
      <dgm:prSet/>
      <dgm:spPr/>
      <dgm:t>
        <a:bodyPr/>
        <a:lstStyle/>
        <a:p>
          <a:pPr rtl="1"/>
          <a:r>
            <a:rPr lang="fa-IR" b="1" i="0" u="none" dirty="0" smtClean="0"/>
            <a:t>فونداسیون</a:t>
          </a:r>
          <a:endParaRPr lang="fa-IR" b="1" dirty="0"/>
        </a:p>
      </dgm:t>
    </dgm:pt>
    <dgm:pt modelId="{6FC90BE5-AAE8-425E-A4A6-BD66B6EE896D}" type="parTrans" cxnId="{A4371F82-6014-42CE-A3A8-3D37D125369A}">
      <dgm:prSet/>
      <dgm:spPr/>
      <dgm:t>
        <a:bodyPr/>
        <a:lstStyle/>
        <a:p>
          <a:endParaRPr lang="en-US"/>
        </a:p>
      </dgm:t>
    </dgm:pt>
    <dgm:pt modelId="{CD4C5FFE-F1E1-47D2-8413-6F239D921567}" type="sibTrans" cxnId="{A4371F82-6014-42CE-A3A8-3D37D125369A}">
      <dgm:prSet/>
      <dgm:spPr/>
      <dgm:t>
        <a:bodyPr/>
        <a:lstStyle/>
        <a:p>
          <a:endParaRPr lang="en-US"/>
        </a:p>
      </dgm:t>
    </dgm:pt>
    <dgm:pt modelId="{3D45DC54-2727-42E3-8D7D-E7C6B42D0F03}">
      <dgm:prSet/>
      <dgm:spPr/>
      <dgm:t>
        <a:bodyPr/>
        <a:lstStyle/>
        <a:p>
          <a:pPr rtl="1"/>
          <a:r>
            <a:rPr lang="fa-IR" b="1" i="0" u="none" dirty="0" smtClean="0"/>
            <a:t>اسکلت</a:t>
          </a:r>
          <a:endParaRPr lang="fa-IR" b="1" dirty="0"/>
        </a:p>
      </dgm:t>
    </dgm:pt>
    <dgm:pt modelId="{2B459961-0934-41A6-BF30-BF43C1FE45C3}" type="parTrans" cxnId="{AC2D5402-55BA-4CE0-A260-D10B542B1EE4}">
      <dgm:prSet/>
      <dgm:spPr/>
      <dgm:t>
        <a:bodyPr/>
        <a:lstStyle/>
        <a:p>
          <a:endParaRPr lang="en-US"/>
        </a:p>
      </dgm:t>
    </dgm:pt>
    <dgm:pt modelId="{E8DF609D-2703-448B-BA72-EF6306A01118}" type="sibTrans" cxnId="{AC2D5402-55BA-4CE0-A260-D10B542B1EE4}">
      <dgm:prSet/>
      <dgm:spPr/>
      <dgm:t>
        <a:bodyPr/>
        <a:lstStyle/>
        <a:p>
          <a:endParaRPr lang="en-US"/>
        </a:p>
      </dgm:t>
    </dgm:pt>
    <dgm:pt modelId="{DC927E27-90AD-49EF-A5AD-77F8B7912183}">
      <dgm:prSet/>
      <dgm:spPr/>
      <dgm:t>
        <a:bodyPr/>
        <a:lstStyle/>
        <a:p>
          <a:pPr rtl="1"/>
          <a:r>
            <a:rPr lang="fa-IR" b="1" i="0" u="none" dirty="0" smtClean="0"/>
            <a:t>سقف</a:t>
          </a:r>
          <a:endParaRPr lang="fa-IR" b="1" dirty="0"/>
        </a:p>
      </dgm:t>
    </dgm:pt>
    <dgm:pt modelId="{6AD8148B-9609-4EF3-9A66-9855EF1753A9}" type="parTrans" cxnId="{56B0D8CE-56F9-4403-8D90-16B92AAE4056}">
      <dgm:prSet/>
      <dgm:spPr/>
      <dgm:t>
        <a:bodyPr/>
        <a:lstStyle/>
        <a:p>
          <a:endParaRPr lang="en-US"/>
        </a:p>
      </dgm:t>
    </dgm:pt>
    <dgm:pt modelId="{045FB4E2-70AD-4598-B75C-DAA64DF587B4}" type="sibTrans" cxnId="{56B0D8CE-56F9-4403-8D90-16B92AAE4056}">
      <dgm:prSet/>
      <dgm:spPr/>
      <dgm:t>
        <a:bodyPr/>
        <a:lstStyle/>
        <a:p>
          <a:endParaRPr lang="en-US"/>
        </a:p>
      </dgm:t>
    </dgm:pt>
    <dgm:pt modelId="{A14200E5-FF6C-4D29-BD60-59580E08FBA4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D50C4565-577F-4298-A634-B14F24D1F61E}" type="parTrans" cxnId="{9A7341ED-3F9B-4420-AE0E-43431DFA62EA}">
      <dgm:prSet/>
      <dgm:spPr/>
      <dgm:t>
        <a:bodyPr/>
        <a:lstStyle/>
        <a:p>
          <a:endParaRPr lang="en-US"/>
        </a:p>
      </dgm:t>
    </dgm:pt>
    <dgm:pt modelId="{740C1788-EBAA-43E6-8AD3-AEFC12CE6589}" type="sibTrans" cxnId="{9A7341ED-3F9B-4420-AE0E-43431DFA62EA}">
      <dgm:prSet/>
      <dgm:spPr/>
      <dgm:t>
        <a:bodyPr/>
        <a:lstStyle/>
        <a:p>
          <a:endParaRPr lang="en-US"/>
        </a:p>
      </dgm:t>
    </dgm:pt>
    <dgm:pt modelId="{8AA2D734-9DDB-4A48-A747-DFE62E72A3EB}">
      <dgm:prSet/>
      <dgm:spPr/>
      <dgm:t>
        <a:bodyPr/>
        <a:lstStyle/>
        <a:p>
          <a:pPr rtl="1"/>
          <a:r>
            <a:rPr lang="fa-IR" b="1" i="0" u="none" dirty="0" smtClean="0"/>
            <a:t>سفت کاری</a:t>
          </a:r>
          <a:endParaRPr lang="fa-IR" b="1" dirty="0"/>
        </a:p>
      </dgm:t>
    </dgm:pt>
    <dgm:pt modelId="{C6743C30-E2D3-4AFC-A13F-E3BA617E8053}" type="parTrans" cxnId="{2253246D-631A-44BB-80A7-4E93B00B625D}">
      <dgm:prSet/>
      <dgm:spPr/>
      <dgm:t>
        <a:bodyPr/>
        <a:lstStyle/>
        <a:p>
          <a:endParaRPr lang="en-US"/>
        </a:p>
      </dgm:t>
    </dgm:pt>
    <dgm:pt modelId="{8C7A83AB-5812-46C8-A50A-0F22B65F86AC}" type="sibTrans" cxnId="{2253246D-631A-44BB-80A7-4E93B00B625D}">
      <dgm:prSet/>
      <dgm:spPr/>
      <dgm:t>
        <a:bodyPr/>
        <a:lstStyle/>
        <a:p>
          <a:endParaRPr lang="en-US"/>
        </a:p>
      </dgm:t>
    </dgm:pt>
    <dgm:pt modelId="{0712F1DE-5989-4BE8-BB7C-FBEE459E59C3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340BEC1C-50E4-4224-BBCE-A2787E5FA67D}" type="parTrans" cxnId="{62C63FDD-B58A-49F1-87E2-C867496916FB}">
      <dgm:prSet/>
      <dgm:spPr/>
      <dgm:t>
        <a:bodyPr/>
        <a:lstStyle/>
        <a:p>
          <a:endParaRPr lang="en-US"/>
        </a:p>
      </dgm:t>
    </dgm:pt>
    <dgm:pt modelId="{D8811D2F-CA48-44CC-8AF4-1B6649DC3A2D}" type="sibTrans" cxnId="{62C63FDD-B58A-49F1-87E2-C867496916FB}">
      <dgm:prSet/>
      <dgm:spPr/>
      <dgm:t>
        <a:bodyPr/>
        <a:lstStyle/>
        <a:p>
          <a:endParaRPr lang="en-US"/>
        </a:p>
      </dgm:t>
    </dgm:pt>
    <dgm:pt modelId="{61015CD5-2AE9-4395-A300-8FC0297C76B6}">
      <dgm:prSet/>
      <dgm:spPr/>
      <dgm:t>
        <a:bodyPr/>
        <a:lstStyle/>
        <a:p>
          <a:pPr rtl="1"/>
          <a:r>
            <a:rPr lang="fa-IR" b="1" i="0" u="none" smtClean="0"/>
            <a:t>نازک کاری</a:t>
          </a:r>
          <a:endParaRPr lang="fa-IR" b="1" dirty="0"/>
        </a:p>
      </dgm:t>
    </dgm:pt>
    <dgm:pt modelId="{3FA6F375-425F-452A-BD74-EE272DDD679D}" type="parTrans" cxnId="{BF83C612-BB53-4065-B3AD-D39DF260C219}">
      <dgm:prSet/>
      <dgm:spPr/>
      <dgm:t>
        <a:bodyPr/>
        <a:lstStyle/>
        <a:p>
          <a:endParaRPr lang="en-US"/>
        </a:p>
      </dgm:t>
    </dgm:pt>
    <dgm:pt modelId="{2A611BA6-F9D9-4B6D-808D-3FE5A4677C86}" type="sibTrans" cxnId="{BF83C612-BB53-4065-B3AD-D39DF260C219}">
      <dgm:prSet/>
      <dgm:spPr/>
      <dgm:t>
        <a:bodyPr/>
        <a:lstStyle/>
        <a:p>
          <a:endParaRPr lang="en-US"/>
        </a:p>
      </dgm:t>
    </dgm:pt>
    <dgm:pt modelId="{E871BB81-1FA7-4C09-BE2F-ACF1ACB65D6D}">
      <dgm:prSet/>
      <dgm:spPr/>
      <dgm:t>
        <a:bodyPr/>
        <a:lstStyle/>
        <a:p>
          <a:pPr rtl="1"/>
          <a:r>
            <a:rPr lang="fa-IR" b="1" dirty="0" smtClean="0"/>
            <a:t>بلوک 2</a:t>
          </a:r>
          <a:endParaRPr lang="fa-IR" b="1" dirty="0"/>
        </a:p>
      </dgm:t>
    </dgm:pt>
    <dgm:pt modelId="{085E429E-2443-4B30-AD58-B948A2B3BE93}" type="parTrans" cxnId="{4B2AE31F-CCF2-4510-906B-C599C7D1EB79}">
      <dgm:prSet/>
      <dgm:spPr/>
      <dgm:t>
        <a:bodyPr/>
        <a:lstStyle/>
        <a:p>
          <a:endParaRPr lang="en-US"/>
        </a:p>
      </dgm:t>
    </dgm:pt>
    <dgm:pt modelId="{38B3EEC2-6071-4435-B582-D66B0BE289B3}" type="sibTrans" cxnId="{4B2AE31F-CCF2-4510-906B-C599C7D1EB79}">
      <dgm:prSet/>
      <dgm:spPr/>
      <dgm:t>
        <a:bodyPr/>
        <a:lstStyle/>
        <a:p>
          <a:endParaRPr lang="en-US"/>
        </a:p>
      </dgm:t>
    </dgm:pt>
    <dgm:pt modelId="{80CA7D72-C640-44EC-9972-91052E309F23}">
      <dgm:prSet/>
      <dgm:spPr/>
      <dgm:t>
        <a:bodyPr/>
        <a:lstStyle/>
        <a:p>
          <a:pPr rtl="1"/>
          <a:r>
            <a:rPr lang="fa-IR" b="1" i="0" u="none" dirty="0" smtClean="0"/>
            <a:t>فونداسیون</a:t>
          </a:r>
          <a:endParaRPr lang="fa-IR" b="1" dirty="0"/>
        </a:p>
      </dgm:t>
    </dgm:pt>
    <dgm:pt modelId="{F4852C2A-3924-4077-AD1C-A52E2F177D3F}" type="parTrans" cxnId="{B30D9B27-C71E-4DAA-A0CD-25690AA504D0}">
      <dgm:prSet/>
      <dgm:spPr/>
      <dgm:t>
        <a:bodyPr/>
        <a:lstStyle/>
        <a:p>
          <a:endParaRPr lang="en-US"/>
        </a:p>
      </dgm:t>
    </dgm:pt>
    <dgm:pt modelId="{54981A90-D673-4C2B-B462-7E094465BC3A}" type="sibTrans" cxnId="{B30D9B27-C71E-4DAA-A0CD-25690AA504D0}">
      <dgm:prSet/>
      <dgm:spPr/>
      <dgm:t>
        <a:bodyPr/>
        <a:lstStyle/>
        <a:p>
          <a:endParaRPr lang="en-US"/>
        </a:p>
      </dgm:t>
    </dgm:pt>
    <dgm:pt modelId="{1906FEA3-4453-45FD-A549-0D2D34ACB368}">
      <dgm:prSet/>
      <dgm:spPr/>
      <dgm:t>
        <a:bodyPr/>
        <a:lstStyle/>
        <a:p>
          <a:pPr rtl="1"/>
          <a:r>
            <a:rPr lang="fa-IR" b="1" i="0" u="none" dirty="0" smtClean="0"/>
            <a:t>اسکلت</a:t>
          </a:r>
          <a:endParaRPr lang="fa-IR" b="1" dirty="0"/>
        </a:p>
      </dgm:t>
    </dgm:pt>
    <dgm:pt modelId="{F1DB9EA1-B7B2-4B38-96F0-6704D19ACF80}" type="parTrans" cxnId="{F3D8EB34-5BCD-4C9C-AEA0-E093CB995697}">
      <dgm:prSet/>
      <dgm:spPr/>
      <dgm:t>
        <a:bodyPr/>
        <a:lstStyle/>
        <a:p>
          <a:endParaRPr lang="en-US"/>
        </a:p>
      </dgm:t>
    </dgm:pt>
    <dgm:pt modelId="{6F960925-FFE1-4056-980D-57778766CF16}" type="sibTrans" cxnId="{F3D8EB34-5BCD-4C9C-AEA0-E093CB995697}">
      <dgm:prSet/>
      <dgm:spPr/>
      <dgm:t>
        <a:bodyPr/>
        <a:lstStyle/>
        <a:p>
          <a:endParaRPr lang="en-US"/>
        </a:p>
      </dgm:t>
    </dgm:pt>
    <dgm:pt modelId="{46908F1B-8968-435D-A4EF-FF3F34A911C9}">
      <dgm:prSet/>
      <dgm:spPr/>
      <dgm:t>
        <a:bodyPr/>
        <a:lstStyle/>
        <a:p>
          <a:pPr rtl="1"/>
          <a:r>
            <a:rPr lang="fa-IR" b="1" i="0" u="none" dirty="0" smtClean="0"/>
            <a:t>سقف</a:t>
          </a:r>
          <a:endParaRPr lang="fa-IR" b="1" dirty="0"/>
        </a:p>
      </dgm:t>
    </dgm:pt>
    <dgm:pt modelId="{77528FF6-23D8-49D1-8082-505CB4C0A0CE}" type="parTrans" cxnId="{DBC0614A-FC08-45BE-980C-91568AF0A570}">
      <dgm:prSet/>
      <dgm:spPr/>
      <dgm:t>
        <a:bodyPr/>
        <a:lstStyle/>
        <a:p>
          <a:endParaRPr lang="en-US"/>
        </a:p>
      </dgm:t>
    </dgm:pt>
    <dgm:pt modelId="{A0589932-33F5-4D72-A0A5-C8A3D127F333}" type="sibTrans" cxnId="{DBC0614A-FC08-45BE-980C-91568AF0A570}">
      <dgm:prSet/>
      <dgm:spPr/>
      <dgm:t>
        <a:bodyPr/>
        <a:lstStyle/>
        <a:p>
          <a:endParaRPr lang="en-US"/>
        </a:p>
      </dgm:t>
    </dgm:pt>
    <dgm:pt modelId="{A6AFD28C-6BF9-4389-98D0-0FCE4ED962A9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AEDCFA3E-82CE-45CD-A4C5-D4C71D63C5EA}" type="parTrans" cxnId="{BB7BAA4E-BF76-417B-8109-DBA0A0A599C4}">
      <dgm:prSet/>
      <dgm:spPr/>
      <dgm:t>
        <a:bodyPr/>
        <a:lstStyle/>
        <a:p>
          <a:endParaRPr lang="en-US"/>
        </a:p>
      </dgm:t>
    </dgm:pt>
    <dgm:pt modelId="{6F88D4D6-50F7-4C25-80AC-D514EC779A40}" type="sibTrans" cxnId="{BB7BAA4E-BF76-417B-8109-DBA0A0A599C4}">
      <dgm:prSet/>
      <dgm:spPr/>
      <dgm:t>
        <a:bodyPr/>
        <a:lstStyle/>
        <a:p>
          <a:endParaRPr lang="en-US"/>
        </a:p>
      </dgm:t>
    </dgm:pt>
    <dgm:pt modelId="{ECDCE155-FC10-4D76-A42F-121B3DBC667D}">
      <dgm:prSet/>
      <dgm:spPr/>
      <dgm:t>
        <a:bodyPr/>
        <a:lstStyle/>
        <a:p>
          <a:pPr rtl="1"/>
          <a:r>
            <a:rPr lang="fa-IR" b="1" i="0" u="none" dirty="0" smtClean="0"/>
            <a:t>سفت کاری</a:t>
          </a:r>
          <a:endParaRPr lang="fa-IR" b="1" dirty="0"/>
        </a:p>
      </dgm:t>
    </dgm:pt>
    <dgm:pt modelId="{2B1E293F-5C83-4F3A-9A2B-DC85C8A9D44E}" type="parTrans" cxnId="{95B1EDAC-3125-4B69-960D-E1FE2832C3FF}">
      <dgm:prSet/>
      <dgm:spPr/>
      <dgm:t>
        <a:bodyPr/>
        <a:lstStyle/>
        <a:p>
          <a:endParaRPr lang="en-US"/>
        </a:p>
      </dgm:t>
    </dgm:pt>
    <dgm:pt modelId="{3C2264B2-2E3B-46D2-9251-59301220B324}" type="sibTrans" cxnId="{95B1EDAC-3125-4B69-960D-E1FE2832C3FF}">
      <dgm:prSet/>
      <dgm:spPr/>
      <dgm:t>
        <a:bodyPr/>
        <a:lstStyle/>
        <a:p>
          <a:endParaRPr lang="en-US"/>
        </a:p>
      </dgm:t>
    </dgm:pt>
    <dgm:pt modelId="{FEF5A802-ABA3-42DC-AA46-992FCFF4264F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511447D8-ED8D-4857-B0AD-C216E08C9908}" type="parTrans" cxnId="{45B3BE84-7FAD-42D4-B0CF-6954BE7896BE}">
      <dgm:prSet/>
      <dgm:spPr/>
      <dgm:t>
        <a:bodyPr/>
        <a:lstStyle/>
        <a:p>
          <a:endParaRPr lang="en-US"/>
        </a:p>
      </dgm:t>
    </dgm:pt>
    <dgm:pt modelId="{960B60F1-7F20-4A06-B299-34E3B7D4BB14}" type="sibTrans" cxnId="{45B3BE84-7FAD-42D4-B0CF-6954BE7896BE}">
      <dgm:prSet/>
      <dgm:spPr/>
      <dgm:t>
        <a:bodyPr/>
        <a:lstStyle/>
        <a:p>
          <a:endParaRPr lang="en-US"/>
        </a:p>
      </dgm:t>
    </dgm:pt>
    <dgm:pt modelId="{BDBE314D-F9F8-4BC8-B90F-A08CCFA09098}">
      <dgm:prSet/>
      <dgm:spPr/>
      <dgm:t>
        <a:bodyPr/>
        <a:lstStyle/>
        <a:p>
          <a:pPr rtl="1"/>
          <a:r>
            <a:rPr lang="fa-IR" b="1" i="0" u="none" smtClean="0"/>
            <a:t>نازک کاری</a:t>
          </a:r>
          <a:endParaRPr lang="fa-IR" b="1" dirty="0"/>
        </a:p>
      </dgm:t>
    </dgm:pt>
    <dgm:pt modelId="{78A4337C-F936-459C-8D6A-BEF9AE35A68F}" type="parTrans" cxnId="{2690B896-2D48-4601-9892-73351B93EF8F}">
      <dgm:prSet/>
      <dgm:spPr/>
      <dgm:t>
        <a:bodyPr/>
        <a:lstStyle/>
        <a:p>
          <a:endParaRPr lang="en-US"/>
        </a:p>
      </dgm:t>
    </dgm:pt>
    <dgm:pt modelId="{04CE0ACF-AB67-404D-B1F8-134E74AA8476}" type="sibTrans" cxnId="{2690B896-2D48-4601-9892-73351B93EF8F}">
      <dgm:prSet/>
      <dgm:spPr/>
      <dgm:t>
        <a:bodyPr/>
        <a:lstStyle/>
        <a:p>
          <a:endParaRPr lang="en-US"/>
        </a:p>
      </dgm:t>
    </dgm:pt>
    <dgm:pt modelId="{EC634C80-977F-4113-85EA-7F2B5B01374B}">
      <dgm:prSet phldrT="[Text]" custT="1"/>
      <dgm:spPr/>
      <dgm:t>
        <a:bodyPr/>
        <a:lstStyle/>
        <a:p>
          <a:pPr rtl="1"/>
          <a:r>
            <a:rPr lang="fa-IR" sz="1100" b="1" dirty="0" smtClean="0"/>
            <a:t>تجهیز کارگاه</a:t>
          </a:r>
          <a:endParaRPr lang="fa-IR" sz="1100" b="1" dirty="0"/>
        </a:p>
      </dgm:t>
    </dgm:pt>
    <dgm:pt modelId="{042ED731-7268-4BF8-B1AE-3CCC291CE456}" type="sibTrans" cxnId="{D86B2BF1-B875-431E-AEE7-9DA181ED0657}">
      <dgm:prSet/>
      <dgm:spPr/>
      <dgm:t>
        <a:bodyPr/>
        <a:lstStyle/>
        <a:p>
          <a:pPr rtl="1"/>
          <a:endParaRPr lang="fa-IR"/>
        </a:p>
      </dgm:t>
    </dgm:pt>
    <dgm:pt modelId="{B0AFF5A1-DC5B-4403-BA54-C01759D93BFF}" type="parTrans" cxnId="{D86B2BF1-B875-431E-AEE7-9DA181ED0657}">
      <dgm:prSet/>
      <dgm:spPr/>
      <dgm:t>
        <a:bodyPr/>
        <a:lstStyle/>
        <a:p>
          <a:pPr rtl="1"/>
          <a:endParaRPr lang="fa-IR" sz="1800" b="1"/>
        </a:p>
      </dgm:t>
    </dgm:pt>
    <dgm:pt modelId="{72D5C754-C62A-43D1-886B-6DA5BD98B453}">
      <dgm:prSet/>
      <dgm:spPr/>
      <dgm:t>
        <a:bodyPr/>
        <a:lstStyle/>
        <a:p>
          <a:pPr rtl="1"/>
          <a:r>
            <a:rPr lang="fa-IR" b="1" dirty="0" smtClean="0"/>
            <a:t>بلوک 3</a:t>
          </a:r>
          <a:endParaRPr lang="fa-IR" b="1" dirty="0"/>
        </a:p>
      </dgm:t>
    </dgm:pt>
    <dgm:pt modelId="{2DE1EE74-A198-4190-B1E8-8E595459BCF0}" type="parTrans" cxnId="{9E8D5D71-3CF8-4462-956C-601329E9FC6A}">
      <dgm:prSet/>
      <dgm:spPr/>
      <dgm:t>
        <a:bodyPr/>
        <a:lstStyle/>
        <a:p>
          <a:endParaRPr lang="en-US"/>
        </a:p>
      </dgm:t>
    </dgm:pt>
    <dgm:pt modelId="{EED65C04-6570-4D7D-8DE8-B20EBC942838}" type="sibTrans" cxnId="{9E8D5D71-3CF8-4462-956C-601329E9FC6A}">
      <dgm:prSet/>
      <dgm:spPr/>
      <dgm:t>
        <a:bodyPr/>
        <a:lstStyle/>
        <a:p>
          <a:endParaRPr lang="en-US"/>
        </a:p>
      </dgm:t>
    </dgm:pt>
    <dgm:pt modelId="{D355D4CD-FC29-46D2-9251-D803C9551D65}">
      <dgm:prSet/>
      <dgm:spPr/>
      <dgm:t>
        <a:bodyPr/>
        <a:lstStyle/>
        <a:p>
          <a:pPr rtl="1"/>
          <a:r>
            <a:rPr lang="fa-IR" b="1" i="0" u="none" dirty="0" smtClean="0"/>
            <a:t>فونداسیون</a:t>
          </a:r>
          <a:endParaRPr lang="fa-IR" b="1" dirty="0"/>
        </a:p>
      </dgm:t>
    </dgm:pt>
    <dgm:pt modelId="{4DBDA19B-5B7C-49E7-B72D-B0924442B4FA}" type="parTrans" cxnId="{247ACDD8-7777-44FA-B31D-A443472E820C}">
      <dgm:prSet/>
      <dgm:spPr/>
      <dgm:t>
        <a:bodyPr/>
        <a:lstStyle/>
        <a:p>
          <a:endParaRPr lang="en-US"/>
        </a:p>
      </dgm:t>
    </dgm:pt>
    <dgm:pt modelId="{B7B38246-2CD9-4D35-8BCC-7FD35C2D5ABF}" type="sibTrans" cxnId="{247ACDD8-7777-44FA-B31D-A443472E820C}">
      <dgm:prSet/>
      <dgm:spPr/>
      <dgm:t>
        <a:bodyPr/>
        <a:lstStyle/>
        <a:p>
          <a:endParaRPr lang="en-US"/>
        </a:p>
      </dgm:t>
    </dgm:pt>
    <dgm:pt modelId="{32BFD307-2AC0-476A-946E-265ACE441542}">
      <dgm:prSet/>
      <dgm:spPr/>
      <dgm:t>
        <a:bodyPr/>
        <a:lstStyle/>
        <a:p>
          <a:pPr rtl="1"/>
          <a:r>
            <a:rPr lang="fa-IR" b="1" i="0" u="none" dirty="0" smtClean="0"/>
            <a:t>اسکلت</a:t>
          </a:r>
          <a:endParaRPr lang="fa-IR" b="1" dirty="0"/>
        </a:p>
      </dgm:t>
    </dgm:pt>
    <dgm:pt modelId="{85D0F908-9174-4834-AA4B-A1BBD5FF1E5B}" type="parTrans" cxnId="{8C7D584C-A667-4908-8449-FDABEEBC2E57}">
      <dgm:prSet/>
      <dgm:spPr/>
      <dgm:t>
        <a:bodyPr/>
        <a:lstStyle/>
        <a:p>
          <a:endParaRPr lang="en-US"/>
        </a:p>
      </dgm:t>
    </dgm:pt>
    <dgm:pt modelId="{3B6A3C3C-0986-4982-A5A5-6364625333B3}" type="sibTrans" cxnId="{8C7D584C-A667-4908-8449-FDABEEBC2E57}">
      <dgm:prSet/>
      <dgm:spPr/>
      <dgm:t>
        <a:bodyPr/>
        <a:lstStyle/>
        <a:p>
          <a:endParaRPr lang="en-US"/>
        </a:p>
      </dgm:t>
    </dgm:pt>
    <dgm:pt modelId="{AF5F43C0-1085-41C6-BDE7-26F62791BF8A}">
      <dgm:prSet/>
      <dgm:spPr/>
      <dgm:t>
        <a:bodyPr/>
        <a:lstStyle/>
        <a:p>
          <a:pPr rtl="1"/>
          <a:r>
            <a:rPr lang="fa-IR" b="1" i="0" u="none" dirty="0" smtClean="0"/>
            <a:t>سقف</a:t>
          </a:r>
          <a:endParaRPr lang="fa-IR" b="1" dirty="0"/>
        </a:p>
      </dgm:t>
    </dgm:pt>
    <dgm:pt modelId="{0B7F5DDE-08BD-4AE3-AA7F-42F39637B763}" type="parTrans" cxnId="{7E0FA03E-431D-4F77-8DF5-D29CAB570454}">
      <dgm:prSet/>
      <dgm:spPr/>
      <dgm:t>
        <a:bodyPr/>
        <a:lstStyle/>
        <a:p>
          <a:endParaRPr lang="en-US"/>
        </a:p>
      </dgm:t>
    </dgm:pt>
    <dgm:pt modelId="{4AEEA346-0BB5-415D-8170-F5E83512DBA4}" type="sibTrans" cxnId="{7E0FA03E-431D-4F77-8DF5-D29CAB570454}">
      <dgm:prSet/>
      <dgm:spPr/>
      <dgm:t>
        <a:bodyPr/>
        <a:lstStyle/>
        <a:p>
          <a:endParaRPr lang="en-US"/>
        </a:p>
      </dgm:t>
    </dgm:pt>
    <dgm:pt modelId="{5E24DDA7-A167-4DDC-833B-463434A5AA72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8EB5FD8C-E2BD-4CAD-98E0-899D5C34DB64}" type="parTrans" cxnId="{36FD4271-B80A-429D-A231-85FF4C9A0077}">
      <dgm:prSet/>
      <dgm:spPr/>
      <dgm:t>
        <a:bodyPr/>
        <a:lstStyle/>
        <a:p>
          <a:endParaRPr lang="en-US"/>
        </a:p>
      </dgm:t>
    </dgm:pt>
    <dgm:pt modelId="{B1DF8B60-35AA-4F0A-9503-66EC52B7DF73}" type="sibTrans" cxnId="{36FD4271-B80A-429D-A231-85FF4C9A0077}">
      <dgm:prSet/>
      <dgm:spPr/>
      <dgm:t>
        <a:bodyPr/>
        <a:lstStyle/>
        <a:p>
          <a:endParaRPr lang="en-US"/>
        </a:p>
      </dgm:t>
    </dgm:pt>
    <dgm:pt modelId="{E03B509F-F018-4458-A5F8-D9503721C409}">
      <dgm:prSet/>
      <dgm:spPr/>
      <dgm:t>
        <a:bodyPr/>
        <a:lstStyle/>
        <a:p>
          <a:pPr rtl="1"/>
          <a:r>
            <a:rPr lang="fa-IR" b="1" i="0" u="none" dirty="0" smtClean="0"/>
            <a:t>سفت کاری</a:t>
          </a:r>
          <a:endParaRPr lang="fa-IR" b="1" dirty="0"/>
        </a:p>
      </dgm:t>
    </dgm:pt>
    <dgm:pt modelId="{1FEA8436-F71C-4A7A-8737-6BB8F0BBE020}" type="parTrans" cxnId="{9F98895C-1E32-4712-A442-51A122253B69}">
      <dgm:prSet/>
      <dgm:spPr/>
      <dgm:t>
        <a:bodyPr/>
        <a:lstStyle/>
        <a:p>
          <a:endParaRPr lang="en-US"/>
        </a:p>
      </dgm:t>
    </dgm:pt>
    <dgm:pt modelId="{21DADD82-0BC2-49DB-8074-AB1441D9D500}" type="sibTrans" cxnId="{9F98895C-1E32-4712-A442-51A122253B69}">
      <dgm:prSet/>
      <dgm:spPr/>
      <dgm:t>
        <a:bodyPr/>
        <a:lstStyle/>
        <a:p>
          <a:endParaRPr lang="en-US"/>
        </a:p>
      </dgm:t>
    </dgm:pt>
    <dgm:pt modelId="{E0F4097D-C7BF-4878-BA65-6A64736A4AE0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C1924118-293E-4357-A272-3DA6B345ABD1}" type="parTrans" cxnId="{FDCF876B-BD87-4167-8481-B6CE1EF47C7E}">
      <dgm:prSet/>
      <dgm:spPr/>
      <dgm:t>
        <a:bodyPr/>
        <a:lstStyle/>
        <a:p>
          <a:endParaRPr lang="en-US"/>
        </a:p>
      </dgm:t>
    </dgm:pt>
    <dgm:pt modelId="{B3A32634-3563-4AEA-9C50-3E66333559A5}" type="sibTrans" cxnId="{FDCF876B-BD87-4167-8481-B6CE1EF47C7E}">
      <dgm:prSet/>
      <dgm:spPr/>
      <dgm:t>
        <a:bodyPr/>
        <a:lstStyle/>
        <a:p>
          <a:endParaRPr lang="en-US"/>
        </a:p>
      </dgm:t>
    </dgm:pt>
    <dgm:pt modelId="{8C3ECBDF-9064-45B3-92CB-C607AD912D60}">
      <dgm:prSet/>
      <dgm:spPr/>
      <dgm:t>
        <a:bodyPr/>
        <a:lstStyle/>
        <a:p>
          <a:pPr rtl="1"/>
          <a:r>
            <a:rPr lang="fa-IR" b="1" i="0" u="none" smtClean="0"/>
            <a:t>نازک کاری</a:t>
          </a:r>
          <a:endParaRPr lang="fa-IR" b="1" dirty="0"/>
        </a:p>
      </dgm:t>
    </dgm:pt>
    <dgm:pt modelId="{ED029FA0-EE65-4A6D-B07F-11E798CA3510}" type="parTrans" cxnId="{B526D369-C36E-4A56-ADB8-FC48A73550BE}">
      <dgm:prSet/>
      <dgm:spPr/>
      <dgm:t>
        <a:bodyPr/>
        <a:lstStyle/>
        <a:p>
          <a:endParaRPr lang="en-US"/>
        </a:p>
      </dgm:t>
    </dgm:pt>
    <dgm:pt modelId="{0A3FECBB-49C4-4DEA-B254-EBE5D157D52F}" type="sibTrans" cxnId="{B526D369-C36E-4A56-ADB8-FC48A73550BE}">
      <dgm:prSet/>
      <dgm:spPr/>
      <dgm:t>
        <a:bodyPr/>
        <a:lstStyle/>
        <a:p>
          <a:endParaRPr lang="en-US"/>
        </a:p>
      </dgm:t>
    </dgm:pt>
    <dgm:pt modelId="{949AC9B7-3C01-4739-959E-9BEEB4827DDF}">
      <dgm:prSet/>
      <dgm:spPr/>
      <dgm:t>
        <a:bodyPr/>
        <a:lstStyle/>
        <a:p>
          <a:pPr rtl="1"/>
          <a:r>
            <a:rPr lang="fa-IR" b="1" dirty="0" smtClean="0"/>
            <a:t>بلوک 5</a:t>
          </a:r>
          <a:endParaRPr lang="fa-IR" b="1" dirty="0"/>
        </a:p>
      </dgm:t>
    </dgm:pt>
    <dgm:pt modelId="{7BB8B7A1-0821-47B0-8043-B624C7EB2C1E}" type="parTrans" cxnId="{7705A98B-217F-42E7-AAB3-90F011B5C90E}">
      <dgm:prSet/>
      <dgm:spPr/>
      <dgm:t>
        <a:bodyPr/>
        <a:lstStyle/>
        <a:p>
          <a:endParaRPr lang="en-US"/>
        </a:p>
      </dgm:t>
    </dgm:pt>
    <dgm:pt modelId="{A31E557D-4732-4733-BE57-1933532F62A7}" type="sibTrans" cxnId="{7705A98B-217F-42E7-AAB3-90F011B5C90E}">
      <dgm:prSet/>
      <dgm:spPr/>
      <dgm:t>
        <a:bodyPr/>
        <a:lstStyle/>
        <a:p>
          <a:endParaRPr lang="en-US"/>
        </a:p>
      </dgm:t>
    </dgm:pt>
    <dgm:pt modelId="{F1DF7D1A-47A3-472C-AFDC-A4CC22266018}">
      <dgm:prSet/>
      <dgm:spPr/>
      <dgm:t>
        <a:bodyPr/>
        <a:lstStyle/>
        <a:p>
          <a:pPr rtl="1"/>
          <a:r>
            <a:rPr lang="fa-IR" b="1" i="0" u="none" dirty="0" smtClean="0"/>
            <a:t>فونداسیون</a:t>
          </a:r>
          <a:endParaRPr lang="fa-IR" b="1" dirty="0"/>
        </a:p>
      </dgm:t>
    </dgm:pt>
    <dgm:pt modelId="{1AAC2AE9-73DF-4FB3-AC47-90131274622B}" type="parTrans" cxnId="{8E25C2D4-6214-490F-A19C-0BE093313198}">
      <dgm:prSet/>
      <dgm:spPr/>
      <dgm:t>
        <a:bodyPr/>
        <a:lstStyle/>
        <a:p>
          <a:endParaRPr lang="en-US"/>
        </a:p>
      </dgm:t>
    </dgm:pt>
    <dgm:pt modelId="{991E2F16-AD43-4EC2-864D-A625CD23CBC4}" type="sibTrans" cxnId="{8E25C2D4-6214-490F-A19C-0BE093313198}">
      <dgm:prSet/>
      <dgm:spPr/>
      <dgm:t>
        <a:bodyPr/>
        <a:lstStyle/>
        <a:p>
          <a:endParaRPr lang="en-US"/>
        </a:p>
      </dgm:t>
    </dgm:pt>
    <dgm:pt modelId="{25E3FFB3-29D0-4BDC-AC7A-24456D77841B}">
      <dgm:prSet/>
      <dgm:spPr/>
      <dgm:t>
        <a:bodyPr/>
        <a:lstStyle/>
        <a:p>
          <a:pPr rtl="1"/>
          <a:r>
            <a:rPr lang="fa-IR" b="1" i="0" u="none" dirty="0" smtClean="0"/>
            <a:t>اسکلت</a:t>
          </a:r>
          <a:endParaRPr lang="fa-IR" b="1" dirty="0"/>
        </a:p>
      </dgm:t>
    </dgm:pt>
    <dgm:pt modelId="{D5DFEFD2-46F7-4403-B7B0-AA5C4AF614EB}" type="parTrans" cxnId="{67BBB1CF-29BC-4B4E-AE46-5615DC28CE0F}">
      <dgm:prSet/>
      <dgm:spPr/>
      <dgm:t>
        <a:bodyPr/>
        <a:lstStyle/>
        <a:p>
          <a:endParaRPr lang="en-US"/>
        </a:p>
      </dgm:t>
    </dgm:pt>
    <dgm:pt modelId="{6AEA5499-EDCD-466C-94FF-7D3D73E02C92}" type="sibTrans" cxnId="{67BBB1CF-29BC-4B4E-AE46-5615DC28CE0F}">
      <dgm:prSet/>
      <dgm:spPr/>
      <dgm:t>
        <a:bodyPr/>
        <a:lstStyle/>
        <a:p>
          <a:endParaRPr lang="en-US"/>
        </a:p>
      </dgm:t>
    </dgm:pt>
    <dgm:pt modelId="{4DF8B101-D094-4EEF-92D6-8E1DC0FD07E7}">
      <dgm:prSet/>
      <dgm:spPr/>
      <dgm:t>
        <a:bodyPr/>
        <a:lstStyle/>
        <a:p>
          <a:pPr rtl="1"/>
          <a:r>
            <a:rPr lang="fa-IR" b="1" i="0" u="none" dirty="0" smtClean="0"/>
            <a:t>سقف</a:t>
          </a:r>
          <a:endParaRPr lang="fa-IR" b="1" dirty="0"/>
        </a:p>
      </dgm:t>
    </dgm:pt>
    <dgm:pt modelId="{CCF0445D-6FF4-4FAE-9F4E-9603F5EF3EBE}" type="parTrans" cxnId="{04574468-720A-40CC-B9AA-92AD5BA711A6}">
      <dgm:prSet/>
      <dgm:spPr/>
      <dgm:t>
        <a:bodyPr/>
        <a:lstStyle/>
        <a:p>
          <a:endParaRPr lang="en-US"/>
        </a:p>
      </dgm:t>
    </dgm:pt>
    <dgm:pt modelId="{9849F864-69AC-4279-A756-B5BA8C13007A}" type="sibTrans" cxnId="{04574468-720A-40CC-B9AA-92AD5BA711A6}">
      <dgm:prSet/>
      <dgm:spPr/>
      <dgm:t>
        <a:bodyPr/>
        <a:lstStyle/>
        <a:p>
          <a:endParaRPr lang="en-US"/>
        </a:p>
      </dgm:t>
    </dgm:pt>
    <dgm:pt modelId="{3291BB38-27A0-42C9-8875-6C0A6731849B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3C667628-0D34-4BB9-8FD7-1858571F7820}" type="parTrans" cxnId="{45FCB2E0-FE80-4E52-9B64-BB2F25BF6772}">
      <dgm:prSet/>
      <dgm:spPr/>
      <dgm:t>
        <a:bodyPr/>
        <a:lstStyle/>
        <a:p>
          <a:endParaRPr lang="en-US"/>
        </a:p>
      </dgm:t>
    </dgm:pt>
    <dgm:pt modelId="{B2877689-9E69-4E8D-9CD9-372406EB8306}" type="sibTrans" cxnId="{45FCB2E0-FE80-4E52-9B64-BB2F25BF6772}">
      <dgm:prSet/>
      <dgm:spPr/>
      <dgm:t>
        <a:bodyPr/>
        <a:lstStyle/>
        <a:p>
          <a:endParaRPr lang="en-US"/>
        </a:p>
      </dgm:t>
    </dgm:pt>
    <dgm:pt modelId="{CFF7DE7C-8D04-49FE-BCD9-EF8279C0E1DE}">
      <dgm:prSet/>
      <dgm:spPr/>
      <dgm:t>
        <a:bodyPr/>
        <a:lstStyle/>
        <a:p>
          <a:pPr rtl="1"/>
          <a:r>
            <a:rPr lang="fa-IR" b="1" i="0" u="none" dirty="0" smtClean="0"/>
            <a:t>سفت کاری</a:t>
          </a:r>
          <a:endParaRPr lang="fa-IR" b="1" dirty="0"/>
        </a:p>
      </dgm:t>
    </dgm:pt>
    <dgm:pt modelId="{A5C47D9F-CABF-4079-BE93-777619F7A205}" type="parTrans" cxnId="{0CD51C16-154A-4F7A-B684-FD719FFC57E3}">
      <dgm:prSet/>
      <dgm:spPr/>
      <dgm:t>
        <a:bodyPr/>
        <a:lstStyle/>
        <a:p>
          <a:endParaRPr lang="en-US"/>
        </a:p>
      </dgm:t>
    </dgm:pt>
    <dgm:pt modelId="{2A3F56E3-28B7-41B5-A60E-47743FED5B3D}" type="sibTrans" cxnId="{0CD51C16-154A-4F7A-B684-FD719FFC57E3}">
      <dgm:prSet/>
      <dgm:spPr/>
      <dgm:t>
        <a:bodyPr/>
        <a:lstStyle/>
        <a:p>
          <a:endParaRPr lang="en-US"/>
        </a:p>
      </dgm:t>
    </dgm:pt>
    <dgm:pt modelId="{814301A7-13F9-41CD-AAEF-100696B6772F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DB006FB6-EE1B-41B0-A295-08B85FA33E25}" type="parTrans" cxnId="{62D8932B-F6E4-4967-911F-E919E8939FC7}">
      <dgm:prSet/>
      <dgm:spPr/>
      <dgm:t>
        <a:bodyPr/>
        <a:lstStyle/>
        <a:p>
          <a:endParaRPr lang="en-US"/>
        </a:p>
      </dgm:t>
    </dgm:pt>
    <dgm:pt modelId="{DF27AEA7-CA98-4CEA-AD7D-30264D65FAC0}" type="sibTrans" cxnId="{62D8932B-F6E4-4967-911F-E919E8939FC7}">
      <dgm:prSet/>
      <dgm:spPr/>
      <dgm:t>
        <a:bodyPr/>
        <a:lstStyle/>
        <a:p>
          <a:endParaRPr lang="en-US"/>
        </a:p>
      </dgm:t>
    </dgm:pt>
    <dgm:pt modelId="{AA2A47D1-3CEF-4589-9AAA-11346BBCE5C0}">
      <dgm:prSet/>
      <dgm:spPr/>
      <dgm:t>
        <a:bodyPr/>
        <a:lstStyle/>
        <a:p>
          <a:pPr rtl="1"/>
          <a:r>
            <a:rPr lang="fa-IR" b="1" i="0" u="none" smtClean="0"/>
            <a:t>نازک کاری</a:t>
          </a:r>
          <a:endParaRPr lang="fa-IR" b="1" dirty="0"/>
        </a:p>
      </dgm:t>
    </dgm:pt>
    <dgm:pt modelId="{5F7DE15E-7E63-46B2-B0AD-BC0B838A9B80}" type="parTrans" cxnId="{73D77D58-318F-4275-8F54-7B34D9E45EB8}">
      <dgm:prSet/>
      <dgm:spPr/>
      <dgm:t>
        <a:bodyPr/>
        <a:lstStyle/>
        <a:p>
          <a:endParaRPr lang="en-US"/>
        </a:p>
      </dgm:t>
    </dgm:pt>
    <dgm:pt modelId="{C18D5D5F-3575-4AF2-B7DC-A5DC5ADC7E36}" type="sibTrans" cxnId="{73D77D58-318F-4275-8F54-7B34D9E45EB8}">
      <dgm:prSet/>
      <dgm:spPr/>
      <dgm:t>
        <a:bodyPr/>
        <a:lstStyle/>
        <a:p>
          <a:endParaRPr lang="en-US"/>
        </a:p>
      </dgm:t>
    </dgm:pt>
    <dgm:pt modelId="{E5E64EC5-E339-46B3-94B7-AEA0031858C9}">
      <dgm:prSet/>
      <dgm:spPr/>
      <dgm:t>
        <a:bodyPr/>
        <a:lstStyle/>
        <a:p>
          <a:pPr rtl="1"/>
          <a:r>
            <a:rPr lang="fa-IR" b="1" dirty="0" smtClean="0"/>
            <a:t>بلوک 6</a:t>
          </a:r>
          <a:endParaRPr lang="fa-IR" b="1" dirty="0"/>
        </a:p>
      </dgm:t>
    </dgm:pt>
    <dgm:pt modelId="{4844A91E-39DA-4A31-8E63-FA6D6DDD4140}" type="parTrans" cxnId="{28A0EE37-093E-4F03-A0FB-0047F89A930C}">
      <dgm:prSet/>
      <dgm:spPr/>
      <dgm:t>
        <a:bodyPr/>
        <a:lstStyle/>
        <a:p>
          <a:endParaRPr lang="en-US"/>
        </a:p>
      </dgm:t>
    </dgm:pt>
    <dgm:pt modelId="{4A1A9F03-DD3A-4078-A08F-7816C904A129}" type="sibTrans" cxnId="{28A0EE37-093E-4F03-A0FB-0047F89A930C}">
      <dgm:prSet/>
      <dgm:spPr/>
      <dgm:t>
        <a:bodyPr/>
        <a:lstStyle/>
        <a:p>
          <a:endParaRPr lang="en-US"/>
        </a:p>
      </dgm:t>
    </dgm:pt>
    <dgm:pt modelId="{FBB7D5B4-3D9A-49F9-9D70-90210F2F894C}">
      <dgm:prSet/>
      <dgm:spPr/>
      <dgm:t>
        <a:bodyPr/>
        <a:lstStyle/>
        <a:p>
          <a:pPr rtl="1"/>
          <a:r>
            <a:rPr lang="fa-IR" b="1" i="0" u="none" dirty="0" smtClean="0"/>
            <a:t>فونداسیون</a:t>
          </a:r>
          <a:endParaRPr lang="fa-IR" b="1" dirty="0"/>
        </a:p>
      </dgm:t>
    </dgm:pt>
    <dgm:pt modelId="{5622ADAB-ED9D-481F-A582-967488F3F842}" type="parTrans" cxnId="{3529B788-B1C8-40A4-A6C5-BBA6DAB296C9}">
      <dgm:prSet/>
      <dgm:spPr/>
      <dgm:t>
        <a:bodyPr/>
        <a:lstStyle/>
        <a:p>
          <a:endParaRPr lang="en-US"/>
        </a:p>
      </dgm:t>
    </dgm:pt>
    <dgm:pt modelId="{B25C4E82-D8D9-4582-B46F-C51B5B12AF79}" type="sibTrans" cxnId="{3529B788-B1C8-40A4-A6C5-BBA6DAB296C9}">
      <dgm:prSet/>
      <dgm:spPr/>
      <dgm:t>
        <a:bodyPr/>
        <a:lstStyle/>
        <a:p>
          <a:endParaRPr lang="en-US"/>
        </a:p>
      </dgm:t>
    </dgm:pt>
    <dgm:pt modelId="{A0EF4C3B-3DA0-4C00-BEDD-FDE14E929F36}">
      <dgm:prSet/>
      <dgm:spPr/>
      <dgm:t>
        <a:bodyPr/>
        <a:lstStyle/>
        <a:p>
          <a:pPr rtl="1"/>
          <a:r>
            <a:rPr lang="fa-IR" b="1" i="0" u="none" dirty="0" smtClean="0"/>
            <a:t>اسکلت</a:t>
          </a:r>
          <a:endParaRPr lang="fa-IR" b="1" dirty="0"/>
        </a:p>
      </dgm:t>
    </dgm:pt>
    <dgm:pt modelId="{15F1BA1F-DF79-4FAC-87C1-14F3FC45C16E}" type="parTrans" cxnId="{9C1B91F6-D11E-4B40-8A82-F6C0608387ED}">
      <dgm:prSet/>
      <dgm:spPr/>
      <dgm:t>
        <a:bodyPr/>
        <a:lstStyle/>
        <a:p>
          <a:endParaRPr lang="en-US"/>
        </a:p>
      </dgm:t>
    </dgm:pt>
    <dgm:pt modelId="{A12B26F4-7D70-4269-9313-711AF88B671C}" type="sibTrans" cxnId="{9C1B91F6-D11E-4B40-8A82-F6C0608387ED}">
      <dgm:prSet/>
      <dgm:spPr/>
      <dgm:t>
        <a:bodyPr/>
        <a:lstStyle/>
        <a:p>
          <a:endParaRPr lang="en-US"/>
        </a:p>
      </dgm:t>
    </dgm:pt>
    <dgm:pt modelId="{D8766EDA-E672-4FA8-9B90-A1760AB1BA34}">
      <dgm:prSet/>
      <dgm:spPr/>
      <dgm:t>
        <a:bodyPr/>
        <a:lstStyle/>
        <a:p>
          <a:pPr rtl="1"/>
          <a:r>
            <a:rPr lang="fa-IR" b="1" i="0" u="none" dirty="0" smtClean="0"/>
            <a:t>سقف</a:t>
          </a:r>
          <a:endParaRPr lang="fa-IR" b="1" dirty="0"/>
        </a:p>
      </dgm:t>
    </dgm:pt>
    <dgm:pt modelId="{40921C25-8FF5-4C0B-BEE8-B0EB0898FE9E}" type="parTrans" cxnId="{E01DD178-AD68-4F1B-9AA4-FE026291B50D}">
      <dgm:prSet/>
      <dgm:spPr/>
      <dgm:t>
        <a:bodyPr/>
        <a:lstStyle/>
        <a:p>
          <a:endParaRPr lang="en-US"/>
        </a:p>
      </dgm:t>
    </dgm:pt>
    <dgm:pt modelId="{63D5E4FE-2F85-41D8-A905-E69D8CF7194F}" type="sibTrans" cxnId="{E01DD178-AD68-4F1B-9AA4-FE026291B50D}">
      <dgm:prSet/>
      <dgm:spPr/>
      <dgm:t>
        <a:bodyPr/>
        <a:lstStyle/>
        <a:p>
          <a:endParaRPr lang="en-US"/>
        </a:p>
      </dgm:t>
    </dgm:pt>
    <dgm:pt modelId="{282D5B5F-4C1B-47D3-BEFA-2CB104058203}">
      <dgm:prSet/>
      <dgm:spPr/>
      <dgm:t>
        <a:bodyPr/>
        <a:lstStyle/>
        <a:p>
          <a:pPr rtl="1"/>
          <a:r>
            <a:rPr lang="fa-IR" b="1" i="0" u="none" dirty="0" smtClean="0"/>
            <a:t>نما</a:t>
          </a:r>
          <a:endParaRPr lang="fa-IR" b="1" dirty="0"/>
        </a:p>
      </dgm:t>
    </dgm:pt>
    <dgm:pt modelId="{0D0A4B74-AE55-49D9-896F-0401E8172750}" type="parTrans" cxnId="{D669F6D5-6C1E-402C-A8EA-E7C6AFFCA9A0}">
      <dgm:prSet/>
      <dgm:spPr/>
      <dgm:t>
        <a:bodyPr/>
        <a:lstStyle/>
        <a:p>
          <a:endParaRPr lang="en-US"/>
        </a:p>
      </dgm:t>
    </dgm:pt>
    <dgm:pt modelId="{97C9E1CC-3D6F-4DA3-8676-51BDE2238C30}" type="sibTrans" cxnId="{D669F6D5-6C1E-402C-A8EA-E7C6AFFCA9A0}">
      <dgm:prSet/>
      <dgm:spPr/>
      <dgm:t>
        <a:bodyPr/>
        <a:lstStyle/>
        <a:p>
          <a:endParaRPr lang="en-US"/>
        </a:p>
      </dgm:t>
    </dgm:pt>
    <dgm:pt modelId="{78701403-B66B-45A4-9B98-4064EC3A4598}">
      <dgm:prSet/>
      <dgm:spPr/>
      <dgm:t>
        <a:bodyPr/>
        <a:lstStyle/>
        <a:p>
          <a:pPr rtl="1"/>
          <a:r>
            <a:rPr lang="fa-IR" b="1" i="0" u="none" dirty="0" smtClean="0"/>
            <a:t>سفت کاری</a:t>
          </a:r>
          <a:endParaRPr lang="fa-IR" b="1" dirty="0"/>
        </a:p>
      </dgm:t>
    </dgm:pt>
    <dgm:pt modelId="{FF2C6FFF-0900-4812-9254-166636E6F8BB}" type="parTrans" cxnId="{2FF909CA-C9FD-4A55-BDCA-04DFA425547F}">
      <dgm:prSet/>
      <dgm:spPr/>
      <dgm:t>
        <a:bodyPr/>
        <a:lstStyle/>
        <a:p>
          <a:endParaRPr lang="en-US"/>
        </a:p>
      </dgm:t>
    </dgm:pt>
    <dgm:pt modelId="{105A8B6E-4060-4C6B-B638-70FF4AEDB1DC}" type="sibTrans" cxnId="{2FF909CA-C9FD-4A55-BDCA-04DFA425547F}">
      <dgm:prSet/>
      <dgm:spPr/>
      <dgm:t>
        <a:bodyPr/>
        <a:lstStyle/>
        <a:p>
          <a:endParaRPr lang="en-US"/>
        </a:p>
      </dgm:t>
    </dgm:pt>
    <dgm:pt modelId="{48CC461D-FEBF-4B2F-8B3B-AE9B7C3E4539}">
      <dgm:prSet/>
      <dgm:spPr/>
      <dgm:t>
        <a:bodyPr/>
        <a:lstStyle/>
        <a:p>
          <a:pPr rtl="1"/>
          <a:r>
            <a:rPr lang="fa-IR" b="1" i="0" u="none" dirty="0" smtClean="0"/>
            <a:t>تاسيسات</a:t>
          </a:r>
          <a:endParaRPr lang="fa-IR" b="1" dirty="0"/>
        </a:p>
      </dgm:t>
    </dgm:pt>
    <dgm:pt modelId="{8F7693C4-E02B-4572-9800-A7EAB8B63440}" type="parTrans" cxnId="{41218893-CBE0-488C-BA08-DE254B9B991D}">
      <dgm:prSet/>
      <dgm:spPr/>
      <dgm:t>
        <a:bodyPr/>
        <a:lstStyle/>
        <a:p>
          <a:endParaRPr lang="en-US"/>
        </a:p>
      </dgm:t>
    </dgm:pt>
    <dgm:pt modelId="{61E0B870-D747-4C9B-803A-3FC8991AD4FA}" type="sibTrans" cxnId="{41218893-CBE0-488C-BA08-DE254B9B991D}">
      <dgm:prSet/>
      <dgm:spPr/>
      <dgm:t>
        <a:bodyPr/>
        <a:lstStyle/>
        <a:p>
          <a:endParaRPr lang="en-US"/>
        </a:p>
      </dgm:t>
    </dgm:pt>
    <dgm:pt modelId="{37DFD73B-1673-461B-9D09-01624EE13286}">
      <dgm:prSet/>
      <dgm:spPr/>
      <dgm:t>
        <a:bodyPr/>
        <a:lstStyle/>
        <a:p>
          <a:pPr rtl="1"/>
          <a:r>
            <a:rPr lang="fa-IR" b="1" i="0" u="none" smtClean="0"/>
            <a:t>نازک کاری</a:t>
          </a:r>
          <a:endParaRPr lang="fa-IR" b="1" dirty="0"/>
        </a:p>
      </dgm:t>
    </dgm:pt>
    <dgm:pt modelId="{29B3A2D2-D1BA-4AB0-8E69-F3341EF86229}" type="parTrans" cxnId="{853568B5-594E-4DEF-8242-B671F9D8AEA4}">
      <dgm:prSet/>
      <dgm:spPr/>
      <dgm:t>
        <a:bodyPr/>
        <a:lstStyle/>
        <a:p>
          <a:endParaRPr lang="en-US"/>
        </a:p>
      </dgm:t>
    </dgm:pt>
    <dgm:pt modelId="{F8F9C090-5A1A-4700-9FF1-DCA6860647D6}" type="sibTrans" cxnId="{853568B5-594E-4DEF-8242-B671F9D8AEA4}">
      <dgm:prSet/>
      <dgm:spPr/>
      <dgm:t>
        <a:bodyPr/>
        <a:lstStyle/>
        <a:p>
          <a:endParaRPr lang="en-US"/>
        </a:p>
      </dgm:t>
    </dgm:pt>
    <dgm:pt modelId="{2B090125-55D9-4CA3-8114-749360E81CE8}" type="pres">
      <dgm:prSet presAssocID="{23C747EB-7CC2-4F52-93FD-56AB689989F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FB70A27-89EE-438F-BB63-C56AD9DCF8BD}" type="pres">
      <dgm:prSet presAssocID="{F53EE512-9279-4BA4-A4D1-C5A45E3A3642}" presName="hierRoot1" presStyleCnt="0">
        <dgm:presLayoutVars>
          <dgm:hierBranch val="init"/>
        </dgm:presLayoutVars>
      </dgm:prSet>
      <dgm:spPr/>
    </dgm:pt>
    <dgm:pt modelId="{3534ECB3-6085-49AA-A060-3F0149CA7003}" type="pres">
      <dgm:prSet presAssocID="{F53EE512-9279-4BA4-A4D1-C5A45E3A3642}" presName="rootComposite1" presStyleCnt="0"/>
      <dgm:spPr/>
    </dgm:pt>
    <dgm:pt modelId="{78F31AA6-218F-4742-B3D4-25E21BE47CFF}" type="pres">
      <dgm:prSet presAssocID="{F53EE512-9279-4BA4-A4D1-C5A45E3A364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0DB404F-D9F1-4FC3-A019-54889F9335F4}" type="pres">
      <dgm:prSet presAssocID="{F53EE512-9279-4BA4-A4D1-C5A45E3A364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F1BE558-FE80-4BDC-BC5B-915E548835A2}" type="pres">
      <dgm:prSet presAssocID="{F53EE512-9279-4BA4-A4D1-C5A45E3A3642}" presName="hierChild2" presStyleCnt="0"/>
      <dgm:spPr/>
    </dgm:pt>
    <dgm:pt modelId="{B3847647-CEFF-4A4C-8DD8-9849FFD2CE75}" type="pres">
      <dgm:prSet presAssocID="{B0AFF5A1-DC5B-4403-BA54-C01759D93BFF}" presName="Name37" presStyleLbl="parChTrans1D2" presStyleIdx="0" presStyleCnt="9"/>
      <dgm:spPr/>
      <dgm:t>
        <a:bodyPr/>
        <a:lstStyle/>
        <a:p>
          <a:endParaRPr lang="en-US"/>
        </a:p>
      </dgm:t>
    </dgm:pt>
    <dgm:pt modelId="{7497C0B6-91C6-4A48-99C9-06932346CA71}" type="pres">
      <dgm:prSet presAssocID="{EC634C80-977F-4113-85EA-7F2B5B01374B}" presName="hierRoot2" presStyleCnt="0">
        <dgm:presLayoutVars>
          <dgm:hierBranch val="init"/>
        </dgm:presLayoutVars>
      </dgm:prSet>
      <dgm:spPr/>
    </dgm:pt>
    <dgm:pt modelId="{947388AE-4F24-450D-81CE-43BD2D08862A}" type="pres">
      <dgm:prSet presAssocID="{EC634C80-977F-4113-85EA-7F2B5B01374B}" presName="rootComposite" presStyleCnt="0"/>
      <dgm:spPr/>
    </dgm:pt>
    <dgm:pt modelId="{35D1F6AE-E25F-4F94-B53D-C57880243BF3}" type="pres">
      <dgm:prSet presAssocID="{EC634C80-977F-4113-85EA-7F2B5B01374B}" presName="rootText" presStyleLbl="node2" presStyleIdx="0" presStyleCnt="9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46ADF747-281E-4581-BB89-F1CA4881B6F3}" type="pres">
      <dgm:prSet presAssocID="{EC634C80-977F-4113-85EA-7F2B5B01374B}" presName="rootConnector" presStyleLbl="node2" presStyleIdx="0" presStyleCnt="9"/>
      <dgm:spPr/>
      <dgm:t>
        <a:bodyPr/>
        <a:lstStyle/>
        <a:p>
          <a:endParaRPr lang="en-US"/>
        </a:p>
      </dgm:t>
    </dgm:pt>
    <dgm:pt modelId="{896593EC-57EB-4EF0-887D-6F657C8E3691}" type="pres">
      <dgm:prSet presAssocID="{EC634C80-977F-4113-85EA-7F2B5B01374B}" presName="hierChild4" presStyleCnt="0"/>
      <dgm:spPr/>
    </dgm:pt>
    <dgm:pt modelId="{72CFD917-6213-4E70-A000-C78F27070900}" type="pres">
      <dgm:prSet presAssocID="{EC634C80-977F-4113-85EA-7F2B5B01374B}" presName="hierChild5" presStyleCnt="0"/>
      <dgm:spPr/>
    </dgm:pt>
    <dgm:pt modelId="{3981F195-B232-4C91-9EB4-CD21B53EE666}" type="pres">
      <dgm:prSet presAssocID="{8FC21C8F-1D86-448A-AC8F-0965B18B3ADC}" presName="Name37" presStyleLbl="parChTrans1D2" presStyleIdx="1" presStyleCnt="9"/>
      <dgm:spPr/>
      <dgm:t>
        <a:bodyPr/>
        <a:lstStyle/>
        <a:p>
          <a:endParaRPr lang="en-US"/>
        </a:p>
      </dgm:t>
    </dgm:pt>
    <dgm:pt modelId="{E5167DDB-8AE3-4BC8-9F21-365D030CE494}" type="pres">
      <dgm:prSet presAssocID="{F39B3975-981D-4081-9EC4-ED311645C6CB}" presName="hierRoot2" presStyleCnt="0">
        <dgm:presLayoutVars>
          <dgm:hierBranch val="init"/>
        </dgm:presLayoutVars>
      </dgm:prSet>
      <dgm:spPr/>
    </dgm:pt>
    <dgm:pt modelId="{93471C59-1368-4B52-B524-EA511292FB7A}" type="pres">
      <dgm:prSet presAssocID="{F39B3975-981D-4081-9EC4-ED311645C6CB}" presName="rootComposite" presStyleCnt="0"/>
      <dgm:spPr/>
    </dgm:pt>
    <dgm:pt modelId="{69508EA3-2F50-4521-B36F-B6C86B6B7067}" type="pres">
      <dgm:prSet presAssocID="{F39B3975-981D-4081-9EC4-ED311645C6CB}" presName="rootText" presStyleLbl="node2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90453-5731-465A-B4D4-3DBC279722AC}" type="pres">
      <dgm:prSet presAssocID="{F39B3975-981D-4081-9EC4-ED311645C6CB}" presName="rootConnector" presStyleLbl="node2" presStyleIdx="1" presStyleCnt="9"/>
      <dgm:spPr/>
      <dgm:t>
        <a:bodyPr/>
        <a:lstStyle/>
        <a:p>
          <a:endParaRPr lang="en-US"/>
        </a:p>
      </dgm:t>
    </dgm:pt>
    <dgm:pt modelId="{580BA806-B8ED-4F11-BF86-9435B7A5D28B}" type="pres">
      <dgm:prSet presAssocID="{F39B3975-981D-4081-9EC4-ED311645C6CB}" presName="hierChild4" presStyleCnt="0"/>
      <dgm:spPr/>
    </dgm:pt>
    <dgm:pt modelId="{D3C8D19E-1175-41DC-9686-40F108AD2FA5}" type="pres">
      <dgm:prSet presAssocID="{98CA17CB-B460-469B-99E7-585928F2D491}" presName="Name37" presStyleLbl="parChTrans1D3" presStyleIdx="0" presStyleCnt="44"/>
      <dgm:spPr/>
      <dgm:t>
        <a:bodyPr/>
        <a:lstStyle/>
        <a:p>
          <a:endParaRPr lang="en-US"/>
        </a:p>
      </dgm:t>
    </dgm:pt>
    <dgm:pt modelId="{F11F64DE-E571-431D-931E-2B9B6E5ACDFA}" type="pres">
      <dgm:prSet presAssocID="{DBC65AA8-FAC8-49D0-B399-BEC1AFBC8762}" presName="hierRoot2" presStyleCnt="0">
        <dgm:presLayoutVars>
          <dgm:hierBranch val="init"/>
        </dgm:presLayoutVars>
      </dgm:prSet>
      <dgm:spPr/>
    </dgm:pt>
    <dgm:pt modelId="{9DCF6F03-D41F-4F61-8DA6-F6A7DCEC310B}" type="pres">
      <dgm:prSet presAssocID="{DBC65AA8-FAC8-49D0-B399-BEC1AFBC8762}" presName="rootComposite" presStyleCnt="0"/>
      <dgm:spPr/>
    </dgm:pt>
    <dgm:pt modelId="{E97B63DD-E23B-4C1A-924C-69E6568CE461}" type="pres">
      <dgm:prSet presAssocID="{DBC65AA8-FAC8-49D0-B399-BEC1AFBC8762}" presName="rootText" presStyleLbl="node3" presStyleIdx="0" presStyleCnt="4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A9DC700E-8D68-4384-BA5F-B72ADADA9B0C}" type="pres">
      <dgm:prSet presAssocID="{DBC65AA8-FAC8-49D0-B399-BEC1AFBC8762}" presName="rootConnector" presStyleLbl="node3" presStyleIdx="0" presStyleCnt="44"/>
      <dgm:spPr/>
      <dgm:t>
        <a:bodyPr/>
        <a:lstStyle/>
        <a:p>
          <a:endParaRPr lang="en-US"/>
        </a:p>
      </dgm:t>
    </dgm:pt>
    <dgm:pt modelId="{F012CFFA-B0E5-44D9-A343-159B0B36F322}" type="pres">
      <dgm:prSet presAssocID="{DBC65AA8-FAC8-49D0-B399-BEC1AFBC8762}" presName="hierChild4" presStyleCnt="0"/>
      <dgm:spPr/>
    </dgm:pt>
    <dgm:pt modelId="{DF199609-15B4-4991-B83E-391035DE46A9}" type="pres">
      <dgm:prSet presAssocID="{DBC65AA8-FAC8-49D0-B399-BEC1AFBC8762}" presName="hierChild5" presStyleCnt="0"/>
      <dgm:spPr/>
    </dgm:pt>
    <dgm:pt modelId="{50E48ADB-254D-4122-9ACF-B2F9A11C5607}" type="pres">
      <dgm:prSet presAssocID="{3421A51A-DB6C-4B87-A0B4-81AA2016D456}" presName="Name37" presStyleLbl="parChTrans1D3" presStyleIdx="1" presStyleCnt="44"/>
      <dgm:spPr/>
      <dgm:t>
        <a:bodyPr/>
        <a:lstStyle/>
        <a:p>
          <a:endParaRPr lang="en-US"/>
        </a:p>
      </dgm:t>
    </dgm:pt>
    <dgm:pt modelId="{B509CD9B-7E1B-48E0-BC83-A9AB7924858F}" type="pres">
      <dgm:prSet presAssocID="{4699E3FE-CA47-466F-8BCA-099F1706CFBC}" presName="hierRoot2" presStyleCnt="0">
        <dgm:presLayoutVars>
          <dgm:hierBranch val="init"/>
        </dgm:presLayoutVars>
      </dgm:prSet>
      <dgm:spPr/>
    </dgm:pt>
    <dgm:pt modelId="{44D4855D-27DD-4221-8612-841B7D975C2D}" type="pres">
      <dgm:prSet presAssocID="{4699E3FE-CA47-466F-8BCA-099F1706CFBC}" presName="rootComposite" presStyleCnt="0"/>
      <dgm:spPr/>
    </dgm:pt>
    <dgm:pt modelId="{7261983D-9C55-43AC-A299-8620D6EA027C}" type="pres">
      <dgm:prSet presAssocID="{4699E3FE-CA47-466F-8BCA-099F1706CFBC}" presName="rootText" presStyleLbl="node3" presStyleIdx="1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E741B6-6DA0-4B59-94C9-108477E1F1CA}" type="pres">
      <dgm:prSet presAssocID="{4699E3FE-CA47-466F-8BCA-099F1706CFBC}" presName="rootConnector" presStyleLbl="node3" presStyleIdx="1" presStyleCnt="44"/>
      <dgm:spPr/>
      <dgm:t>
        <a:bodyPr/>
        <a:lstStyle/>
        <a:p>
          <a:endParaRPr lang="en-US"/>
        </a:p>
      </dgm:t>
    </dgm:pt>
    <dgm:pt modelId="{EE2DEB69-882E-4F9E-B11E-201476EFE1CD}" type="pres">
      <dgm:prSet presAssocID="{4699E3FE-CA47-466F-8BCA-099F1706CFBC}" presName="hierChild4" presStyleCnt="0"/>
      <dgm:spPr/>
    </dgm:pt>
    <dgm:pt modelId="{A84DD914-B1FE-4EF3-B7BB-9371653D930D}" type="pres">
      <dgm:prSet presAssocID="{4699E3FE-CA47-466F-8BCA-099F1706CFBC}" presName="hierChild5" presStyleCnt="0"/>
      <dgm:spPr/>
    </dgm:pt>
    <dgm:pt modelId="{99658241-4F51-4BD8-B8B8-EB2EEACE8A17}" type="pres">
      <dgm:prSet presAssocID="{CF426304-59D8-465E-A8DD-B8431DFED88C}" presName="Name37" presStyleLbl="parChTrans1D3" presStyleIdx="2" presStyleCnt="44"/>
      <dgm:spPr/>
      <dgm:t>
        <a:bodyPr/>
        <a:lstStyle/>
        <a:p>
          <a:endParaRPr lang="en-US"/>
        </a:p>
      </dgm:t>
    </dgm:pt>
    <dgm:pt modelId="{A43C4531-964F-4DE3-BE6B-AB8FFB553A5C}" type="pres">
      <dgm:prSet presAssocID="{EA6D2EF0-A3A9-46F7-BA34-61AEB4A69797}" presName="hierRoot2" presStyleCnt="0">
        <dgm:presLayoutVars>
          <dgm:hierBranch val="init"/>
        </dgm:presLayoutVars>
      </dgm:prSet>
      <dgm:spPr/>
    </dgm:pt>
    <dgm:pt modelId="{6B6F1D36-0857-4861-9878-3215F744033A}" type="pres">
      <dgm:prSet presAssocID="{EA6D2EF0-A3A9-46F7-BA34-61AEB4A69797}" presName="rootComposite" presStyleCnt="0"/>
      <dgm:spPr/>
    </dgm:pt>
    <dgm:pt modelId="{0976C6C1-D438-4846-BE40-0793C7A133D6}" type="pres">
      <dgm:prSet presAssocID="{EA6D2EF0-A3A9-46F7-BA34-61AEB4A69797}" presName="rootText" presStyleLbl="node3" presStyleIdx="2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AB393E-A120-45FB-BC26-7E1CFD28ACA8}" type="pres">
      <dgm:prSet presAssocID="{EA6D2EF0-A3A9-46F7-BA34-61AEB4A69797}" presName="rootConnector" presStyleLbl="node3" presStyleIdx="2" presStyleCnt="44"/>
      <dgm:spPr/>
      <dgm:t>
        <a:bodyPr/>
        <a:lstStyle/>
        <a:p>
          <a:endParaRPr lang="en-US"/>
        </a:p>
      </dgm:t>
    </dgm:pt>
    <dgm:pt modelId="{50F92254-0E77-4C8C-8BFD-27E2FCF25AE3}" type="pres">
      <dgm:prSet presAssocID="{EA6D2EF0-A3A9-46F7-BA34-61AEB4A69797}" presName="hierChild4" presStyleCnt="0"/>
      <dgm:spPr/>
    </dgm:pt>
    <dgm:pt modelId="{DAB93A66-7A0E-4A79-B9B1-D30058013360}" type="pres">
      <dgm:prSet presAssocID="{EA6D2EF0-A3A9-46F7-BA34-61AEB4A69797}" presName="hierChild5" presStyleCnt="0"/>
      <dgm:spPr/>
    </dgm:pt>
    <dgm:pt modelId="{8ABF8D96-9DF9-4E34-90EF-3B89F664D57A}" type="pres">
      <dgm:prSet presAssocID="{1FA0A88E-87C3-4765-A3F0-48919F076710}" presName="Name37" presStyleLbl="parChTrans1D3" presStyleIdx="3" presStyleCnt="44"/>
      <dgm:spPr/>
      <dgm:t>
        <a:bodyPr/>
        <a:lstStyle/>
        <a:p>
          <a:endParaRPr lang="en-US"/>
        </a:p>
      </dgm:t>
    </dgm:pt>
    <dgm:pt modelId="{45D10536-8799-419D-84BF-D05A825F729A}" type="pres">
      <dgm:prSet presAssocID="{00FB1402-EAB8-4A26-AC3A-9246D3AC5669}" presName="hierRoot2" presStyleCnt="0">
        <dgm:presLayoutVars>
          <dgm:hierBranch val="init"/>
        </dgm:presLayoutVars>
      </dgm:prSet>
      <dgm:spPr/>
    </dgm:pt>
    <dgm:pt modelId="{28688FA2-47E0-4BFD-9BCA-70F1F99C6B03}" type="pres">
      <dgm:prSet presAssocID="{00FB1402-EAB8-4A26-AC3A-9246D3AC5669}" presName="rootComposite" presStyleCnt="0"/>
      <dgm:spPr/>
    </dgm:pt>
    <dgm:pt modelId="{46CACB6A-DFFE-4EED-833F-C52D39FC6A3C}" type="pres">
      <dgm:prSet presAssocID="{00FB1402-EAB8-4A26-AC3A-9246D3AC5669}" presName="rootText" presStyleLbl="node3" presStyleIdx="3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602350-FC79-4B42-B71C-69741444F03B}" type="pres">
      <dgm:prSet presAssocID="{00FB1402-EAB8-4A26-AC3A-9246D3AC5669}" presName="rootConnector" presStyleLbl="node3" presStyleIdx="3" presStyleCnt="44"/>
      <dgm:spPr/>
      <dgm:t>
        <a:bodyPr/>
        <a:lstStyle/>
        <a:p>
          <a:endParaRPr lang="en-US"/>
        </a:p>
      </dgm:t>
    </dgm:pt>
    <dgm:pt modelId="{D1AB8133-DA62-4366-8734-1178233CFD0F}" type="pres">
      <dgm:prSet presAssocID="{00FB1402-EAB8-4A26-AC3A-9246D3AC5669}" presName="hierChild4" presStyleCnt="0"/>
      <dgm:spPr/>
    </dgm:pt>
    <dgm:pt modelId="{F9058E0C-1C14-4EBF-BD51-4B282F1705C6}" type="pres">
      <dgm:prSet presAssocID="{00FB1402-EAB8-4A26-AC3A-9246D3AC5669}" presName="hierChild5" presStyleCnt="0"/>
      <dgm:spPr/>
    </dgm:pt>
    <dgm:pt modelId="{231B3634-6002-4A4C-800C-EBBE4BA8C69E}" type="pres">
      <dgm:prSet presAssocID="{C7331FA4-FDA5-428D-90A3-462C169BC512}" presName="Name37" presStyleLbl="parChTrans1D3" presStyleIdx="4" presStyleCnt="44"/>
      <dgm:spPr/>
      <dgm:t>
        <a:bodyPr/>
        <a:lstStyle/>
        <a:p>
          <a:endParaRPr lang="en-US"/>
        </a:p>
      </dgm:t>
    </dgm:pt>
    <dgm:pt modelId="{7DF65C05-0D40-43BB-A54D-7F06401F4687}" type="pres">
      <dgm:prSet presAssocID="{9E52F4F3-AD19-4249-A218-A5F024795274}" presName="hierRoot2" presStyleCnt="0">
        <dgm:presLayoutVars>
          <dgm:hierBranch val="init"/>
        </dgm:presLayoutVars>
      </dgm:prSet>
      <dgm:spPr/>
    </dgm:pt>
    <dgm:pt modelId="{1AAECFD9-58F3-4E96-8800-DA68641C2C02}" type="pres">
      <dgm:prSet presAssocID="{9E52F4F3-AD19-4249-A218-A5F024795274}" presName="rootComposite" presStyleCnt="0"/>
      <dgm:spPr/>
    </dgm:pt>
    <dgm:pt modelId="{A2815454-4528-4CBE-A09E-A890F9382CC3}" type="pres">
      <dgm:prSet presAssocID="{9E52F4F3-AD19-4249-A218-A5F024795274}" presName="rootText" presStyleLbl="node3" presStyleIdx="4" presStyleCnt="4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8370B9D-EAAB-4956-A4FA-25CAE5606242}" type="pres">
      <dgm:prSet presAssocID="{9E52F4F3-AD19-4249-A218-A5F024795274}" presName="rootConnector" presStyleLbl="node3" presStyleIdx="4" presStyleCnt="44"/>
      <dgm:spPr/>
      <dgm:t>
        <a:bodyPr/>
        <a:lstStyle/>
        <a:p>
          <a:endParaRPr lang="en-US"/>
        </a:p>
      </dgm:t>
    </dgm:pt>
    <dgm:pt modelId="{EF2E7694-4ABD-4FC0-B631-022AD6B08A19}" type="pres">
      <dgm:prSet presAssocID="{9E52F4F3-AD19-4249-A218-A5F024795274}" presName="hierChild4" presStyleCnt="0"/>
      <dgm:spPr/>
    </dgm:pt>
    <dgm:pt modelId="{0BDD9327-E74C-44AA-A0A7-E6BB7CCC934E}" type="pres">
      <dgm:prSet presAssocID="{9E52F4F3-AD19-4249-A218-A5F024795274}" presName="hierChild5" presStyleCnt="0"/>
      <dgm:spPr/>
    </dgm:pt>
    <dgm:pt modelId="{EC02F346-532E-4175-9B1F-3C032FDB1335}" type="pres">
      <dgm:prSet presAssocID="{E76ECB29-C766-4B41-A4F6-213D63E6F36E}" presName="Name37" presStyleLbl="parChTrans1D3" presStyleIdx="5" presStyleCnt="44"/>
      <dgm:spPr/>
      <dgm:t>
        <a:bodyPr/>
        <a:lstStyle/>
        <a:p>
          <a:endParaRPr lang="en-US"/>
        </a:p>
      </dgm:t>
    </dgm:pt>
    <dgm:pt modelId="{78A550C4-1066-4ECE-B4DC-F796A70775ED}" type="pres">
      <dgm:prSet presAssocID="{25FEC486-563B-43F0-A94C-F6804E4B40D2}" presName="hierRoot2" presStyleCnt="0">
        <dgm:presLayoutVars>
          <dgm:hierBranch val="init"/>
        </dgm:presLayoutVars>
      </dgm:prSet>
      <dgm:spPr/>
    </dgm:pt>
    <dgm:pt modelId="{82B2F3FD-CED3-43B9-884A-FD51C8149AA9}" type="pres">
      <dgm:prSet presAssocID="{25FEC486-563B-43F0-A94C-F6804E4B40D2}" presName="rootComposite" presStyleCnt="0"/>
      <dgm:spPr/>
    </dgm:pt>
    <dgm:pt modelId="{98C4E7BF-849A-47C7-82D8-3C0649513310}" type="pres">
      <dgm:prSet presAssocID="{25FEC486-563B-43F0-A94C-F6804E4B40D2}" presName="rootText" presStyleLbl="node3" presStyleIdx="5" presStyleCnt="44" custLinFactNeighborX="148" custLinFactNeighborY="7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695DB3-00BB-4556-A344-4D18BF773D39}" type="pres">
      <dgm:prSet presAssocID="{25FEC486-563B-43F0-A94C-F6804E4B40D2}" presName="rootConnector" presStyleLbl="node3" presStyleIdx="5" presStyleCnt="44"/>
      <dgm:spPr/>
      <dgm:t>
        <a:bodyPr/>
        <a:lstStyle/>
        <a:p>
          <a:endParaRPr lang="en-US"/>
        </a:p>
      </dgm:t>
    </dgm:pt>
    <dgm:pt modelId="{6BA96DC9-F092-49E2-994C-4CB0E1570236}" type="pres">
      <dgm:prSet presAssocID="{25FEC486-563B-43F0-A94C-F6804E4B40D2}" presName="hierChild4" presStyleCnt="0"/>
      <dgm:spPr/>
    </dgm:pt>
    <dgm:pt modelId="{6FEF8EC2-EF7C-4B50-8A2B-490843015EE4}" type="pres">
      <dgm:prSet presAssocID="{25FEC486-563B-43F0-A94C-F6804E4B40D2}" presName="hierChild5" presStyleCnt="0"/>
      <dgm:spPr/>
    </dgm:pt>
    <dgm:pt modelId="{5B23FEDA-1A68-40E5-BD92-131141306E93}" type="pres">
      <dgm:prSet presAssocID="{BE9A219F-1BF3-49E5-A1EB-F8F27E8C399A}" presName="Name37" presStyleLbl="parChTrans1D3" presStyleIdx="6" presStyleCnt="44"/>
      <dgm:spPr/>
      <dgm:t>
        <a:bodyPr/>
        <a:lstStyle/>
        <a:p>
          <a:endParaRPr lang="en-US"/>
        </a:p>
      </dgm:t>
    </dgm:pt>
    <dgm:pt modelId="{9166C0DF-B3E9-4F86-A8B9-FE77BCE55B35}" type="pres">
      <dgm:prSet presAssocID="{C8E8FC3B-E274-4A76-A4C7-067D7D0C10F1}" presName="hierRoot2" presStyleCnt="0">
        <dgm:presLayoutVars>
          <dgm:hierBranch val="init"/>
        </dgm:presLayoutVars>
      </dgm:prSet>
      <dgm:spPr/>
    </dgm:pt>
    <dgm:pt modelId="{B39F42FF-C3DB-4C6E-98F2-F801CAE77A6C}" type="pres">
      <dgm:prSet presAssocID="{C8E8FC3B-E274-4A76-A4C7-067D7D0C10F1}" presName="rootComposite" presStyleCnt="0"/>
      <dgm:spPr/>
    </dgm:pt>
    <dgm:pt modelId="{B7465D58-414F-41D9-BE29-0E13589A2E32}" type="pres">
      <dgm:prSet presAssocID="{C8E8FC3B-E274-4A76-A4C7-067D7D0C10F1}" presName="rootText" presStyleLbl="node3" presStyleIdx="6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575F9-7F27-4B08-B53D-CF00E18FBB24}" type="pres">
      <dgm:prSet presAssocID="{C8E8FC3B-E274-4A76-A4C7-067D7D0C10F1}" presName="rootConnector" presStyleLbl="node3" presStyleIdx="6" presStyleCnt="44"/>
      <dgm:spPr/>
      <dgm:t>
        <a:bodyPr/>
        <a:lstStyle/>
        <a:p>
          <a:endParaRPr lang="en-US"/>
        </a:p>
      </dgm:t>
    </dgm:pt>
    <dgm:pt modelId="{13AFAF95-E869-4916-9D47-6E03EACF39EC}" type="pres">
      <dgm:prSet presAssocID="{C8E8FC3B-E274-4A76-A4C7-067D7D0C10F1}" presName="hierChild4" presStyleCnt="0"/>
      <dgm:spPr/>
    </dgm:pt>
    <dgm:pt modelId="{C00A8090-BBCD-4F70-98A4-5E50FAE4F776}" type="pres">
      <dgm:prSet presAssocID="{C8E8FC3B-E274-4A76-A4C7-067D7D0C10F1}" presName="hierChild5" presStyleCnt="0"/>
      <dgm:spPr/>
    </dgm:pt>
    <dgm:pt modelId="{53414C1C-5DA9-4A6F-B649-137B851F35DB}" type="pres">
      <dgm:prSet presAssocID="{F39B3975-981D-4081-9EC4-ED311645C6CB}" presName="hierChild5" presStyleCnt="0"/>
      <dgm:spPr/>
    </dgm:pt>
    <dgm:pt modelId="{EF4C54BC-F1FB-4D4B-8274-B68A4FF45440}" type="pres">
      <dgm:prSet presAssocID="{085E429E-2443-4B30-AD58-B948A2B3BE93}" presName="Name37" presStyleLbl="parChTrans1D2" presStyleIdx="2" presStyleCnt="9"/>
      <dgm:spPr/>
      <dgm:t>
        <a:bodyPr/>
        <a:lstStyle/>
        <a:p>
          <a:endParaRPr lang="en-US"/>
        </a:p>
      </dgm:t>
    </dgm:pt>
    <dgm:pt modelId="{4DC8EBC5-4F5B-4E87-A35D-AEFCADB5DBFA}" type="pres">
      <dgm:prSet presAssocID="{E871BB81-1FA7-4C09-BE2F-ACF1ACB65D6D}" presName="hierRoot2" presStyleCnt="0">
        <dgm:presLayoutVars>
          <dgm:hierBranch val="init"/>
        </dgm:presLayoutVars>
      </dgm:prSet>
      <dgm:spPr/>
    </dgm:pt>
    <dgm:pt modelId="{A0B0434A-1E55-44FC-B239-46F8B150F360}" type="pres">
      <dgm:prSet presAssocID="{E871BB81-1FA7-4C09-BE2F-ACF1ACB65D6D}" presName="rootComposite" presStyleCnt="0"/>
      <dgm:spPr/>
    </dgm:pt>
    <dgm:pt modelId="{3D7CA450-FD68-4747-9FDF-843440BA4A8D}" type="pres">
      <dgm:prSet presAssocID="{E871BB81-1FA7-4C09-BE2F-ACF1ACB65D6D}" presName="rootText" presStyleLbl="node2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9BC526-5124-480D-BEFB-A321E3019BCC}" type="pres">
      <dgm:prSet presAssocID="{E871BB81-1FA7-4C09-BE2F-ACF1ACB65D6D}" presName="rootConnector" presStyleLbl="node2" presStyleIdx="2" presStyleCnt="9"/>
      <dgm:spPr/>
      <dgm:t>
        <a:bodyPr/>
        <a:lstStyle/>
        <a:p>
          <a:endParaRPr lang="en-US"/>
        </a:p>
      </dgm:t>
    </dgm:pt>
    <dgm:pt modelId="{D7D17F77-590C-415F-BB77-87E1DCD8F748}" type="pres">
      <dgm:prSet presAssocID="{E871BB81-1FA7-4C09-BE2F-ACF1ACB65D6D}" presName="hierChild4" presStyleCnt="0"/>
      <dgm:spPr/>
    </dgm:pt>
    <dgm:pt modelId="{4D9C977D-304A-43E4-AAA3-DC84BC1143EC}" type="pres">
      <dgm:prSet presAssocID="{F4852C2A-3924-4077-AD1C-A52E2F177D3F}" presName="Name37" presStyleLbl="parChTrans1D3" presStyleIdx="7" presStyleCnt="44"/>
      <dgm:spPr/>
      <dgm:t>
        <a:bodyPr/>
        <a:lstStyle/>
        <a:p>
          <a:endParaRPr lang="en-US"/>
        </a:p>
      </dgm:t>
    </dgm:pt>
    <dgm:pt modelId="{14D66138-DE8A-4067-ACB4-C98F37D04C7C}" type="pres">
      <dgm:prSet presAssocID="{80CA7D72-C640-44EC-9972-91052E309F23}" presName="hierRoot2" presStyleCnt="0">
        <dgm:presLayoutVars>
          <dgm:hierBranch val="init"/>
        </dgm:presLayoutVars>
      </dgm:prSet>
      <dgm:spPr/>
    </dgm:pt>
    <dgm:pt modelId="{490798FC-C0ED-415E-BCCA-E9AB8AF6122E}" type="pres">
      <dgm:prSet presAssocID="{80CA7D72-C640-44EC-9972-91052E309F23}" presName="rootComposite" presStyleCnt="0"/>
      <dgm:spPr/>
    </dgm:pt>
    <dgm:pt modelId="{D0519BB8-2BCF-4554-927B-6B70C476BDBD}" type="pres">
      <dgm:prSet presAssocID="{80CA7D72-C640-44EC-9972-91052E309F23}" presName="rootText" presStyleLbl="node3" presStyleIdx="7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74D9DE-3E97-434B-9D33-90042E87BAF1}" type="pres">
      <dgm:prSet presAssocID="{80CA7D72-C640-44EC-9972-91052E309F23}" presName="rootConnector" presStyleLbl="node3" presStyleIdx="7" presStyleCnt="44"/>
      <dgm:spPr/>
      <dgm:t>
        <a:bodyPr/>
        <a:lstStyle/>
        <a:p>
          <a:endParaRPr lang="en-US"/>
        </a:p>
      </dgm:t>
    </dgm:pt>
    <dgm:pt modelId="{62910AEB-22CF-4459-957A-02E110112FAF}" type="pres">
      <dgm:prSet presAssocID="{80CA7D72-C640-44EC-9972-91052E309F23}" presName="hierChild4" presStyleCnt="0"/>
      <dgm:spPr/>
    </dgm:pt>
    <dgm:pt modelId="{081A9F8C-78AB-48D8-AFC1-3210F8F61C37}" type="pres">
      <dgm:prSet presAssocID="{80CA7D72-C640-44EC-9972-91052E309F23}" presName="hierChild5" presStyleCnt="0"/>
      <dgm:spPr/>
    </dgm:pt>
    <dgm:pt modelId="{73D7FA9E-E32A-4778-BCF8-26F1F2367A65}" type="pres">
      <dgm:prSet presAssocID="{F1DB9EA1-B7B2-4B38-96F0-6704D19ACF80}" presName="Name37" presStyleLbl="parChTrans1D3" presStyleIdx="8" presStyleCnt="44"/>
      <dgm:spPr/>
      <dgm:t>
        <a:bodyPr/>
        <a:lstStyle/>
        <a:p>
          <a:endParaRPr lang="en-US"/>
        </a:p>
      </dgm:t>
    </dgm:pt>
    <dgm:pt modelId="{628BDF54-B7A5-49E6-B6D4-6AF658106EBC}" type="pres">
      <dgm:prSet presAssocID="{1906FEA3-4453-45FD-A549-0D2D34ACB368}" presName="hierRoot2" presStyleCnt="0">
        <dgm:presLayoutVars>
          <dgm:hierBranch val="init"/>
        </dgm:presLayoutVars>
      </dgm:prSet>
      <dgm:spPr/>
    </dgm:pt>
    <dgm:pt modelId="{9C982EEA-7890-4114-9623-2E22F394E277}" type="pres">
      <dgm:prSet presAssocID="{1906FEA3-4453-45FD-A549-0D2D34ACB368}" presName="rootComposite" presStyleCnt="0"/>
      <dgm:spPr/>
    </dgm:pt>
    <dgm:pt modelId="{98491E6A-8925-4E71-B383-1B8C71E7DF9B}" type="pres">
      <dgm:prSet presAssocID="{1906FEA3-4453-45FD-A549-0D2D34ACB368}" presName="rootText" presStyleLbl="node3" presStyleIdx="8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053777-514B-425B-B54F-6BB43883E5A7}" type="pres">
      <dgm:prSet presAssocID="{1906FEA3-4453-45FD-A549-0D2D34ACB368}" presName="rootConnector" presStyleLbl="node3" presStyleIdx="8" presStyleCnt="44"/>
      <dgm:spPr/>
      <dgm:t>
        <a:bodyPr/>
        <a:lstStyle/>
        <a:p>
          <a:endParaRPr lang="en-US"/>
        </a:p>
      </dgm:t>
    </dgm:pt>
    <dgm:pt modelId="{69AF7AB4-CA9D-4C35-8791-5EF37A6526A3}" type="pres">
      <dgm:prSet presAssocID="{1906FEA3-4453-45FD-A549-0D2D34ACB368}" presName="hierChild4" presStyleCnt="0"/>
      <dgm:spPr/>
    </dgm:pt>
    <dgm:pt modelId="{A39A36D0-822D-4E21-BD36-CE76BE9505DB}" type="pres">
      <dgm:prSet presAssocID="{1906FEA3-4453-45FD-A549-0D2D34ACB368}" presName="hierChild5" presStyleCnt="0"/>
      <dgm:spPr/>
    </dgm:pt>
    <dgm:pt modelId="{C8EF5F92-CFFA-4382-A5AE-DD8ED7645A1C}" type="pres">
      <dgm:prSet presAssocID="{77528FF6-23D8-49D1-8082-505CB4C0A0CE}" presName="Name37" presStyleLbl="parChTrans1D3" presStyleIdx="9" presStyleCnt="44"/>
      <dgm:spPr/>
      <dgm:t>
        <a:bodyPr/>
        <a:lstStyle/>
        <a:p>
          <a:endParaRPr lang="en-US"/>
        </a:p>
      </dgm:t>
    </dgm:pt>
    <dgm:pt modelId="{65CB3F02-890D-4064-9CFC-E46164AEE772}" type="pres">
      <dgm:prSet presAssocID="{46908F1B-8968-435D-A4EF-FF3F34A911C9}" presName="hierRoot2" presStyleCnt="0">
        <dgm:presLayoutVars>
          <dgm:hierBranch val="init"/>
        </dgm:presLayoutVars>
      </dgm:prSet>
      <dgm:spPr/>
    </dgm:pt>
    <dgm:pt modelId="{FB86F36E-CCFB-4E75-8E25-219CF4D7BD11}" type="pres">
      <dgm:prSet presAssocID="{46908F1B-8968-435D-A4EF-FF3F34A911C9}" presName="rootComposite" presStyleCnt="0"/>
      <dgm:spPr/>
    </dgm:pt>
    <dgm:pt modelId="{E21D7602-45EC-46B4-BCA5-E65ADE23ABFB}" type="pres">
      <dgm:prSet presAssocID="{46908F1B-8968-435D-A4EF-FF3F34A911C9}" presName="rootText" presStyleLbl="node3" presStyleIdx="9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5728CD-4EA9-4E5E-9EC8-B192C5063520}" type="pres">
      <dgm:prSet presAssocID="{46908F1B-8968-435D-A4EF-FF3F34A911C9}" presName="rootConnector" presStyleLbl="node3" presStyleIdx="9" presStyleCnt="44"/>
      <dgm:spPr/>
      <dgm:t>
        <a:bodyPr/>
        <a:lstStyle/>
        <a:p>
          <a:endParaRPr lang="en-US"/>
        </a:p>
      </dgm:t>
    </dgm:pt>
    <dgm:pt modelId="{B40EA1D9-2063-4CC7-B90F-3FF0512B06FD}" type="pres">
      <dgm:prSet presAssocID="{46908F1B-8968-435D-A4EF-FF3F34A911C9}" presName="hierChild4" presStyleCnt="0"/>
      <dgm:spPr/>
    </dgm:pt>
    <dgm:pt modelId="{F3B85FD0-9E05-4AAC-8F09-06D628008C05}" type="pres">
      <dgm:prSet presAssocID="{46908F1B-8968-435D-A4EF-FF3F34A911C9}" presName="hierChild5" presStyleCnt="0"/>
      <dgm:spPr/>
    </dgm:pt>
    <dgm:pt modelId="{6691F16D-E0F3-4951-A8C5-41E428E48C3D}" type="pres">
      <dgm:prSet presAssocID="{AEDCFA3E-82CE-45CD-A4C5-D4C71D63C5EA}" presName="Name37" presStyleLbl="parChTrans1D3" presStyleIdx="10" presStyleCnt="44"/>
      <dgm:spPr/>
      <dgm:t>
        <a:bodyPr/>
        <a:lstStyle/>
        <a:p>
          <a:endParaRPr lang="en-US"/>
        </a:p>
      </dgm:t>
    </dgm:pt>
    <dgm:pt modelId="{57EBAC14-2362-4D7B-9DEC-4F78336527C3}" type="pres">
      <dgm:prSet presAssocID="{A6AFD28C-6BF9-4389-98D0-0FCE4ED962A9}" presName="hierRoot2" presStyleCnt="0">
        <dgm:presLayoutVars>
          <dgm:hierBranch val="init"/>
        </dgm:presLayoutVars>
      </dgm:prSet>
      <dgm:spPr/>
    </dgm:pt>
    <dgm:pt modelId="{81F92E87-24EF-4153-84A3-6FCF072DD9DA}" type="pres">
      <dgm:prSet presAssocID="{A6AFD28C-6BF9-4389-98D0-0FCE4ED962A9}" presName="rootComposite" presStyleCnt="0"/>
      <dgm:spPr/>
    </dgm:pt>
    <dgm:pt modelId="{BDDE0AC2-27F9-462E-91C8-39ACB753052D}" type="pres">
      <dgm:prSet presAssocID="{A6AFD28C-6BF9-4389-98D0-0FCE4ED962A9}" presName="rootText" presStyleLbl="node3" presStyleIdx="10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4E4609-F895-47A9-BAE2-615D8F88C4CA}" type="pres">
      <dgm:prSet presAssocID="{A6AFD28C-6BF9-4389-98D0-0FCE4ED962A9}" presName="rootConnector" presStyleLbl="node3" presStyleIdx="10" presStyleCnt="44"/>
      <dgm:spPr/>
      <dgm:t>
        <a:bodyPr/>
        <a:lstStyle/>
        <a:p>
          <a:endParaRPr lang="en-US"/>
        </a:p>
      </dgm:t>
    </dgm:pt>
    <dgm:pt modelId="{DC033FA7-F1B3-4524-B948-098310DC3D1E}" type="pres">
      <dgm:prSet presAssocID="{A6AFD28C-6BF9-4389-98D0-0FCE4ED962A9}" presName="hierChild4" presStyleCnt="0"/>
      <dgm:spPr/>
    </dgm:pt>
    <dgm:pt modelId="{7B99FC17-388C-4A0F-93B4-8B5B7CE9D064}" type="pres">
      <dgm:prSet presAssocID="{A6AFD28C-6BF9-4389-98D0-0FCE4ED962A9}" presName="hierChild5" presStyleCnt="0"/>
      <dgm:spPr/>
    </dgm:pt>
    <dgm:pt modelId="{6DA225AA-DDD0-4FCC-A88E-45EC8E14211F}" type="pres">
      <dgm:prSet presAssocID="{2B1E293F-5C83-4F3A-9A2B-DC85C8A9D44E}" presName="Name37" presStyleLbl="parChTrans1D3" presStyleIdx="11" presStyleCnt="44"/>
      <dgm:spPr/>
      <dgm:t>
        <a:bodyPr/>
        <a:lstStyle/>
        <a:p>
          <a:endParaRPr lang="en-US"/>
        </a:p>
      </dgm:t>
    </dgm:pt>
    <dgm:pt modelId="{0BAD6DDF-82E4-46AF-B8DF-D25E368D3B7A}" type="pres">
      <dgm:prSet presAssocID="{ECDCE155-FC10-4D76-A42F-121B3DBC667D}" presName="hierRoot2" presStyleCnt="0">
        <dgm:presLayoutVars>
          <dgm:hierBranch val="init"/>
        </dgm:presLayoutVars>
      </dgm:prSet>
      <dgm:spPr/>
    </dgm:pt>
    <dgm:pt modelId="{7ABC71C9-0156-4EB0-B6C6-19F411FEBD93}" type="pres">
      <dgm:prSet presAssocID="{ECDCE155-FC10-4D76-A42F-121B3DBC667D}" presName="rootComposite" presStyleCnt="0"/>
      <dgm:spPr/>
    </dgm:pt>
    <dgm:pt modelId="{BBACC5E3-9BF8-4B96-B7B4-9BAAFB8CF479}" type="pres">
      <dgm:prSet presAssocID="{ECDCE155-FC10-4D76-A42F-121B3DBC667D}" presName="rootText" presStyleLbl="node3" presStyleIdx="11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E70E7B-6AB6-4B44-8951-5C5C05739E3C}" type="pres">
      <dgm:prSet presAssocID="{ECDCE155-FC10-4D76-A42F-121B3DBC667D}" presName="rootConnector" presStyleLbl="node3" presStyleIdx="11" presStyleCnt="44"/>
      <dgm:spPr/>
      <dgm:t>
        <a:bodyPr/>
        <a:lstStyle/>
        <a:p>
          <a:endParaRPr lang="en-US"/>
        </a:p>
      </dgm:t>
    </dgm:pt>
    <dgm:pt modelId="{15B3094B-6B5F-4FC2-A44E-28CA8A6809E8}" type="pres">
      <dgm:prSet presAssocID="{ECDCE155-FC10-4D76-A42F-121B3DBC667D}" presName="hierChild4" presStyleCnt="0"/>
      <dgm:spPr/>
    </dgm:pt>
    <dgm:pt modelId="{BF4E740E-2D16-4BF4-84A1-A8979D49E1A0}" type="pres">
      <dgm:prSet presAssocID="{ECDCE155-FC10-4D76-A42F-121B3DBC667D}" presName="hierChild5" presStyleCnt="0"/>
      <dgm:spPr/>
    </dgm:pt>
    <dgm:pt modelId="{3DB64A84-887D-4F31-B3DA-E5EB247E9BD5}" type="pres">
      <dgm:prSet presAssocID="{511447D8-ED8D-4857-B0AD-C216E08C9908}" presName="Name37" presStyleLbl="parChTrans1D3" presStyleIdx="12" presStyleCnt="44"/>
      <dgm:spPr/>
      <dgm:t>
        <a:bodyPr/>
        <a:lstStyle/>
        <a:p>
          <a:endParaRPr lang="en-US"/>
        </a:p>
      </dgm:t>
    </dgm:pt>
    <dgm:pt modelId="{3182F10F-72C2-4ACB-A9F3-6D99D6E8C9E5}" type="pres">
      <dgm:prSet presAssocID="{FEF5A802-ABA3-42DC-AA46-992FCFF4264F}" presName="hierRoot2" presStyleCnt="0">
        <dgm:presLayoutVars>
          <dgm:hierBranch val="init"/>
        </dgm:presLayoutVars>
      </dgm:prSet>
      <dgm:spPr/>
    </dgm:pt>
    <dgm:pt modelId="{5525FA1A-E4C9-4C94-930F-4D984FA3C362}" type="pres">
      <dgm:prSet presAssocID="{FEF5A802-ABA3-42DC-AA46-992FCFF4264F}" presName="rootComposite" presStyleCnt="0"/>
      <dgm:spPr/>
    </dgm:pt>
    <dgm:pt modelId="{B6B37042-CB53-4331-B638-DD643CEEA8AE}" type="pres">
      <dgm:prSet presAssocID="{FEF5A802-ABA3-42DC-AA46-992FCFF4264F}" presName="rootText" presStyleLbl="node3" presStyleIdx="12" presStyleCnt="44" custLinFactNeighborX="148" custLinFactNeighborY="7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603959-E310-4FCB-9F7D-B3DABCB1FD74}" type="pres">
      <dgm:prSet presAssocID="{FEF5A802-ABA3-42DC-AA46-992FCFF4264F}" presName="rootConnector" presStyleLbl="node3" presStyleIdx="12" presStyleCnt="44"/>
      <dgm:spPr/>
      <dgm:t>
        <a:bodyPr/>
        <a:lstStyle/>
        <a:p>
          <a:endParaRPr lang="en-US"/>
        </a:p>
      </dgm:t>
    </dgm:pt>
    <dgm:pt modelId="{44871FA7-E7A0-4828-99B0-B44F59E9126B}" type="pres">
      <dgm:prSet presAssocID="{FEF5A802-ABA3-42DC-AA46-992FCFF4264F}" presName="hierChild4" presStyleCnt="0"/>
      <dgm:spPr/>
    </dgm:pt>
    <dgm:pt modelId="{A2460CB8-FFD9-45E2-95B8-EA5E0CD66942}" type="pres">
      <dgm:prSet presAssocID="{FEF5A802-ABA3-42DC-AA46-992FCFF4264F}" presName="hierChild5" presStyleCnt="0"/>
      <dgm:spPr/>
    </dgm:pt>
    <dgm:pt modelId="{AD60DC90-275D-48B7-AA3C-321CAE8A9BB5}" type="pres">
      <dgm:prSet presAssocID="{78A4337C-F936-459C-8D6A-BEF9AE35A68F}" presName="Name37" presStyleLbl="parChTrans1D3" presStyleIdx="13" presStyleCnt="44"/>
      <dgm:spPr/>
      <dgm:t>
        <a:bodyPr/>
        <a:lstStyle/>
        <a:p>
          <a:endParaRPr lang="en-US"/>
        </a:p>
      </dgm:t>
    </dgm:pt>
    <dgm:pt modelId="{92CA7E1A-DC02-48D5-A5E2-1455E3BCF3A0}" type="pres">
      <dgm:prSet presAssocID="{BDBE314D-F9F8-4BC8-B90F-A08CCFA09098}" presName="hierRoot2" presStyleCnt="0">
        <dgm:presLayoutVars>
          <dgm:hierBranch val="init"/>
        </dgm:presLayoutVars>
      </dgm:prSet>
      <dgm:spPr/>
    </dgm:pt>
    <dgm:pt modelId="{5085C24D-B45F-40EE-AC1E-DF03C83F059D}" type="pres">
      <dgm:prSet presAssocID="{BDBE314D-F9F8-4BC8-B90F-A08CCFA09098}" presName="rootComposite" presStyleCnt="0"/>
      <dgm:spPr/>
    </dgm:pt>
    <dgm:pt modelId="{91B9AB35-3947-4CC9-A0DE-AA05C7107BCE}" type="pres">
      <dgm:prSet presAssocID="{BDBE314D-F9F8-4BC8-B90F-A08CCFA09098}" presName="rootText" presStyleLbl="node3" presStyleIdx="13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CFF637-DA0D-484C-9AD4-934DBE36C148}" type="pres">
      <dgm:prSet presAssocID="{BDBE314D-F9F8-4BC8-B90F-A08CCFA09098}" presName="rootConnector" presStyleLbl="node3" presStyleIdx="13" presStyleCnt="44"/>
      <dgm:spPr/>
      <dgm:t>
        <a:bodyPr/>
        <a:lstStyle/>
        <a:p>
          <a:endParaRPr lang="en-US"/>
        </a:p>
      </dgm:t>
    </dgm:pt>
    <dgm:pt modelId="{F76569FD-DAEE-43AD-BDE7-E6BC49DD895C}" type="pres">
      <dgm:prSet presAssocID="{BDBE314D-F9F8-4BC8-B90F-A08CCFA09098}" presName="hierChild4" presStyleCnt="0"/>
      <dgm:spPr/>
    </dgm:pt>
    <dgm:pt modelId="{97F46C1D-80FF-4025-B11C-07940D829365}" type="pres">
      <dgm:prSet presAssocID="{BDBE314D-F9F8-4BC8-B90F-A08CCFA09098}" presName="hierChild5" presStyleCnt="0"/>
      <dgm:spPr/>
    </dgm:pt>
    <dgm:pt modelId="{18449D8C-6AA5-4230-9EE6-368399759C84}" type="pres">
      <dgm:prSet presAssocID="{E871BB81-1FA7-4C09-BE2F-ACF1ACB65D6D}" presName="hierChild5" presStyleCnt="0"/>
      <dgm:spPr/>
    </dgm:pt>
    <dgm:pt modelId="{BA452F38-AF06-4BB8-A174-EC1ECDAABFBE}" type="pres">
      <dgm:prSet presAssocID="{2DE1EE74-A198-4190-B1E8-8E595459BCF0}" presName="Name37" presStyleLbl="parChTrans1D2" presStyleIdx="3" presStyleCnt="9"/>
      <dgm:spPr/>
      <dgm:t>
        <a:bodyPr/>
        <a:lstStyle/>
        <a:p>
          <a:endParaRPr lang="en-US"/>
        </a:p>
      </dgm:t>
    </dgm:pt>
    <dgm:pt modelId="{1A83145E-D9FD-493D-B7CB-550C7EC93A30}" type="pres">
      <dgm:prSet presAssocID="{72D5C754-C62A-43D1-886B-6DA5BD98B453}" presName="hierRoot2" presStyleCnt="0">
        <dgm:presLayoutVars>
          <dgm:hierBranch val="init"/>
        </dgm:presLayoutVars>
      </dgm:prSet>
      <dgm:spPr/>
    </dgm:pt>
    <dgm:pt modelId="{A9C83079-500A-46AA-B10F-DE2A5518BDC3}" type="pres">
      <dgm:prSet presAssocID="{72D5C754-C62A-43D1-886B-6DA5BD98B453}" presName="rootComposite" presStyleCnt="0"/>
      <dgm:spPr/>
    </dgm:pt>
    <dgm:pt modelId="{FDE83952-9AA1-46A0-A1FC-24A07472E4BB}" type="pres">
      <dgm:prSet presAssocID="{72D5C754-C62A-43D1-886B-6DA5BD98B453}" presName="rootText" presStyleLbl="node2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0F2CBC-323D-4D12-877E-AF31C48D2E0F}" type="pres">
      <dgm:prSet presAssocID="{72D5C754-C62A-43D1-886B-6DA5BD98B453}" presName="rootConnector" presStyleLbl="node2" presStyleIdx="3" presStyleCnt="9"/>
      <dgm:spPr/>
      <dgm:t>
        <a:bodyPr/>
        <a:lstStyle/>
        <a:p>
          <a:endParaRPr lang="en-US"/>
        </a:p>
      </dgm:t>
    </dgm:pt>
    <dgm:pt modelId="{849AF673-C55A-4D47-977D-D8B13E29A2A0}" type="pres">
      <dgm:prSet presAssocID="{72D5C754-C62A-43D1-886B-6DA5BD98B453}" presName="hierChild4" presStyleCnt="0"/>
      <dgm:spPr/>
    </dgm:pt>
    <dgm:pt modelId="{371F3C85-47C0-4953-966A-7818DA3FD3C3}" type="pres">
      <dgm:prSet presAssocID="{4DBDA19B-5B7C-49E7-B72D-B0924442B4FA}" presName="Name37" presStyleLbl="parChTrans1D3" presStyleIdx="14" presStyleCnt="44"/>
      <dgm:spPr/>
      <dgm:t>
        <a:bodyPr/>
        <a:lstStyle/>
        <a:p>
          <a:endParaRPr lang="en-US"/>
        </a:p>
      </dgm:t>
    </dgm:pt>
    <dgm:pt modelId="{DE88DCDE-8276-483C-AB9D-8F7F8ED8541B}" type="pres">
      <dgm:prSet presAssocID="{D355D4CD-FC29-46D2-9251-D803C9551D65}" presName="hierRoot2" presStyleCnt="0">
        <dgm:presLayoutVars>
          <dgm:hierBranch val="init"/>
        </dgm:presLayoutVars>
      </dgm:prSet>
      <dgm:spPr/>
    </dgm:pt>
    <dgm:pt modelId="{5C54BB08-92B0-4A63-ABD5-2CEC82182FBA}" type="pres">
      <dgm:prSet presAssocID="{D355D4CD-FC29-46D2-9251-D803C9551D65}" presName="rootComposite" presStyleCnt="0"/>
      <dgm:spPr/>
    </dgm:pt>
    <dgm:pt modelId="{F1B9A9AB-53F7-4DE3-BE76-3183F1633B7F}" type="pres">
      <dgm:prSet presAssocID="{D355D4CD-FC29-46D2-9251-D803C9551D65}" presName="rootText" presStyleLbl="node3" presStyleIdx="14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3E9A50-629B-4C46-AAAC-F6D4A0B038FA}" type="pres">
      <dgm:prSet presAssocID="{D355D4CD-FC29-46D2-9251-D803C9551D65}" presName="rootConnector" presStyleLbl="node3" presStyleIdx="14" presStyleCnt="44"/>
      <dgm:spPr/>
      <dgm:t>
        <a:bodyPr/>
        <a:lstStyle/>
        <a:p>
          <a:endParaRPr lang="en-US"/>
        </a:p>
      </dgm:t>
    </dgm:pt>
    <dgm:pt modelId="{51880BA3-C79E-484F-BC27-CB777A154F09}" type="pres">
      <dgm:prSet presAssocID="{D355D4CD-FC29-46D2-9251-D803C9551D65}" presName="hierChild4" presStyleCnt="0"/>
      <dgm:spPr/>
    </dgm:pt>
    <dgm:pt modelId="{3D52BC94-B52C-4806-AF9C-CBEDCF582CA5}" type="pres">
      <dgm:prSet presAssocID="{D355D4CD-FC29-46D2-9251-D803C9551D65}" presName="hierChild5" presStyleCnt="0"/>
      <dgm:spPr/>
    </dgm:pt>
    <dgm:pt modelId="{C005D948-9D95-4618-862D-3F16EC81673E}" type="pres">
      <dgm:prSet presAssocID="{85D0F908-9174-4834-AA4B-A1BBD5FF1E5B}" presName="Name37" presStyleLbl="parChTrans1D3" presStyleIdx="15" presStyleCnt="44"/>
      <dgm:spPr/>
      <dgm:t>
        <a:bodyPr/>
        <a:lstStyle/>
        <a:p>
          <a:endParaRPr lang="en-US"/>
        </a:p>
      </dgm:t>
    </dgm:pt>
    <dgm:pt modelId="{13F140F5-07BF-4453-8261-655BA52F5649}" type="pres">
      <dgm:prSet presAssocID="{32BFD307-2AC0-476A-946E-265ACE441542}" presName="hierRoot2" presStyleCnt="0">
        <dgm:presLayoutVars>
          <dgm:hierBranch val="init"/>
        </dgm:presLayoutVars>
      </dgm:prSet>
      <dgm:spPr/>
    </dgm:pt>
    <dgm:pt modelId="{9B80BDA0-16A3-4738-8EA6-5626EB35F17C}" type="pres">
      <dgm:prSet presAssocID="{32BFD307-2AC0-476A-946E-265ACE441542}" presName="rootComposite" presStyleCnt="0"/>
      <dgm:spPr/>
    </dgm:pt>
    <dgm:pt modelId="{F519C928-358A-4F86-8E38-2E864BAF8DA0}" type="pres">
      <dgm:prSet presAssocID="{32BFD307-2AC0-476A-946E-265ACE441542}" presName="rootText" presStyleLbl="node3" presStyleIdx="15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AEE932-D667-4124-8E01-B03B86CD6E0A}" type="pres">
      <dgm:prSet presAssocID="{32BFD307-2AC0-476A-946E-265ACE441542}" presName="rootConnector" presStyleLbl="node3" presStyleIdx="15" presStyleCnt="44"/>
      <dgm:spPr/>
      <dgm:t>
        <a:bodyPr/>
        <a:lstStyle/>
        <a:p>
          <a:endParaRPr lang="en-US"/>
        </a:p>
      </dgm:t>
    </dgm:pt>
    <dgm:pt modelId="{437F0499-918E-464E-A131-F5F3DC8DA100}" type="pres">
      <dgm:prSet presAssocID="{32BFD307-2AC0-476A-946E-265ACE441542}" presName="hierChild4" presStyleCnt="0"/>
      <dgm:spPr/>
    </dgm:pt>
    <dgm:pt modelId="{33D3C668-4382-40B6-9A5F-E7D3B55D7A02}" type="pres">
      <dgm:prSet presAssocID="{32BFD307-2AC0-476A-946E-265ACE441542}" presName="hierChild5" presStyleCnt="0"/>
      <dgm:spPr/>
    </dgm:pt>
    <dgm:pt modelId="{59D51AF0-DA67-4D9E-8B72-BDC83CB162FF}" type="pres">
      <dgm:prSet presAssocID="{0B7F5DDE-08BD-4AE3-AA7F-42F39637B763}" presName="Name37" presStyleLbl="parChTrans1D3" presStyleIdx="16" presStyleCnt="44"/>
      <dgm:spPr/>
      <dgm:t>
        <a:bodyPr/>
        <a:lstStyle/>
        <a:p>
          <a:endParaRPr lang="en-US"/>
        </a:p>
      </dgm:t>
    </dgm:pt>
    <dgm:pt modelId="{7093A7BB-4B1A-4831-9F9D-9DBD3C2A4285}" type="pres">
      <dgm:prSet presAssocID="{AF5F43C0-1085-41C6-BDE7-26F62791BF8A}" presName="hierRoot2" presStyleCnt="0">
        <dgm:presLayoutVars>
          <dgm:hierBranch val="init"/>
        </dgm:presLayoutVars>
      </dgm:prSet>
      <dgm:spPr/>
    </dgm:pt>
    <dgm:pt modelId="{311105D4-FFED-43A7-BE79-5C79A23888DE}" type="pres">
      <dgm:prSet presAssocID="{AF5F43C0-1085-41C6-BDE7-26F62791BF8A}" presName="rootComposite" presStyleCnt="0"/>
      <dgm:spPr/>
    </dgm:pt>
    <dgm:pt modelId="{4F7B220F-9079-4268-994B-90723E8F2209}" type="pres">
      <dgm:prSet presAssocID="{AF5F43C0-1085-41C6-BDE7-26F62791BF8A}" presName="rootText" presStyleLbl="node3" presStyleIdx="16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4A5C1C-E970-4DF3-A213-77B31871D75E}" type="pres">
      <dgm:prSet presAssocID="{AF5F43C0-1085-41C6-BDE7-26F62791BF8A}" presName="rootConnector" presStyleLbl="node3" presStyleIdx="16" presStyleCnt="44"/>
      <dgm:spPr/>
      <dgm:t>
        <a:bodyPr/>
        <a:lstStyle/>
        <a:p>
          <a:endParaRPr lang="en-US"/>
        </a:p>
      </dgm:t>
    </dgm:pt>
    <dgm:pt modelId="{39018DDD-D63D-4A81-816D-76676B1F946E}" type="pres">
      <dgm:prSet presAssocID="{AF5F43C0-1085-41C6-BDE7-26F62791BF8A}" presName="hierChild4" presStyleCnt="0"/>
      <dgm:spPr/>
    </dgm:pt>
    <dgm:pt modelId="{692F31ED-DB89-435A-86E6-A39C39062DC3}" type="pres">
      <dgm:prSet presAssocID="{AF5F43C0-1085-41C6-BDE7-26F62791BF8A}" presName="hierChild5" presStyleCnt="0"/>
      <dgm:spPr/>
    </dgm:pt>
    <dgm:pt modelId="{5C2822D3-14DB-45F6-B410-0D869F7A9DEB}" type="pres">
      <dgm:prSet presAssocID="{8EB5FD8C-E2BD-4CAD-98E0-899D5C34DB64}" presName="Name37" presStyleLbl="parChTrans1D3" presStyleIdx="17" presStyleCnt="44"/>
      <dgm:spPr/>
      <dgm:t>
        <a:bodyPr/>
        <a:lstStyle/>
        <a:p>
          <a:endParaRPr lang="en-US"/>
        </a:p>
      </dgm:t>
    </dgm:pt>
    <dgm:pt modelId="{26FB450D-A846-4B60-9F68-E902731FEE04}" type="pres">
      <dgm:prSet presAssocID="{5E24DDA7-A167-4DDC-833B-463434A5AA72}" presName="hierRoot2" presStyleCnt="0">
        <dgm:presLayoutVars>
          <dgm:hierBranch val="init"/>
        </dgm:presLayoutVars>
      </dgm:prSet>
      <dgm:spPr/>
    </dgm:pt>
    <dgm:pt modelId="{CB870F67-02D0-49C3-A4E5-6336DE212FCE}" type="pres">
      <dgm:prSet presAssocID="{5E24DDA7-A167-4DDC-833B-463434A5AA72}" presName="rootComposite" presStyleCnt="0"/>
      <dgm:spPr/>
    </dgm:pt>
    <dgm:pt modelId="{F4B190FA-824D-4776-A21E-1E71E4959B53}" type="pres">
      <dgm:prSet presAssocID="{5E24DDA7-A167-4DDC-833B-463434A5AA72}" presName="rootText" presStyleLbl="node3" presStyleIdx="17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BA8834-96E9-4092-8EB4-976B0F159449}" type="pres">
      <dgm:prSet presAssocID="{5E24DDA7-A167-4DDC-833B-463434A5AA72}" presName="rootConnector" presStyleLbl="node3" presStyleIdx="17" presStyleCnt="44"/>
      <dgm:spPr/>
      <dgm:t>
        <a:bodyPr/>
        <a:lstStyle/>
        <a:p>
          <a:endParaRPr lang="en-US"/>
        </a:p>
      </dgm:t>
    </dgm:pt>
    <dgm:pt modelId="{BE3D29D1-5E4F-4EC0-BFEA-3AA66216EF95}" type="pres">
      <dgm:prSet presAssocID="{5E24DDA7-A167-4DDC-833B-463434A5AA72}" presName="hierChild4" presStyleCnt="0"/>
      <dgm:spPr/>
    </dgm:pt>
    <dgm:pt modelId="{B88815EB-EEA1-4481-A506-65EFAAF025CB}" type="pres">
      <dgm:prSet presAssocID="{5E24DDA7-A167-4DDC-833B-463434A5AA72}" presName="hierChild5" presStyleCnt="0"/>
      <dgm:spPr/>
    </dgm:pt>
    <dgm:pt modelId="{C97DE3E9-C15B-4CDE-84F5-5E50B112BDF3}" type="pres">
      <dgm:prSet presAssocID="{1FEA8436-F71C-4A7A-8737-6BB8F0BBE020}" presName="Name37" presStyleLbl="parChTrans1D3" presStyleIdx="18" presStyleCnt="44"/>
      <dgm:spPr/>
      <dgm:t>
        <a:bodyPr/>
        <a:lstStyle/>
        <a:p>
          <a:endParaRPr lang="en-US"/>
        </a:p>
      </dgm:t>
    </dgm:pt>
    <dgm:pt modelId="{850D6DB5-AC79-4141-856D-6F0A99336AC4}" type="pres">
      <dgm:prSet presAssocID="{E03B509F-F018-4458-A5F8-D9503721C409}" presName="hierRoot2" presStyleCnt="0">
        <dgm:presLayoutVars>
          <dgm:hierBranch val="init"/>
        </dgm:presLayoutVars>
      </dgm:prSet>
      <dgm:spPr/>
    </dgm:pt>
    <dgm:pt modelId="{BA1CBC6F-6304-4762-8D9F-26635B4DDE35}" type="pres">
      <dgm:prSet presAssocID="{E03B509F-F018-4458-A5F8-D9503721C409}" presName="rootComposite" presStyleCnt="0"/>
      <dgm:spPr/>
    </dgm:pt>
    <dgm:pt modelId="{7298B8E8-1555-48F1-8304-92F0451C1B60}" type="pres">
      <dgm:prSet presAssocID="{E03B509F-F018-4458-A5F8-D9503721C409}" presName="rootText" presStyleLbl="node3" presStyleIdx="18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D06977-FCB2-474F-9779-1D316A2E3461}" type="pres">
      <dgm:prSet presAssocID="{E03B509F-F018-4458-A5F8-D9503721C409}" presName="rootConnector" presStyleLbl="node3" presStyleIdx="18" presStyleCnt="44"/>
      <dgm:spPr/>
      <dgm:t>
        <a:bodyPr/>
        <a:lstStyle/>
        <a:p>
          <a:endParaRPr lang="en-US"/>
        </a:p>
      </dgm:t>
    </dgm:pt>
    <dgm:pt modelId="{7A0A160A-8432-472A-B7B4-C94BF4D05566}" type="pres">
      <dgm:prSet presAssocID="{E03B509F-F018-4458-A5F8-D9503721C409}" presName="hierChild4" presStyleCnt="0"/>
      <dgm:spPr/>
    </dgm:pt>
    <dgm:pt modelId="{68FC6A86-CA6F-48F4-873D-163D63F80230}" type="pres">
      <dgm:prSet presAssocID="{E03B509F-F018-4458-A5F8-D9503721C409}" presName="hierChild5" presStyleCnt="0"/>
      <dgm:spPr/>
    </dgm:pt>
    <dgm:pt modelId="{6AD62101-A486-4109-9D3C-0B0A7E91A23F}" type="pres">
      <dgm:prSet presAssocID="{C1924118-293E-4357-A272-3DA6B345ABD1}" presName="Name37" presStyleLbl="parChTrans1D3" presStyleIdx="19" presStyleCnt="44"/>
      <dgm:spPr/>
      <dgm:t>
        <a:bodyPr/>
        <a:lstStyle/>
        <a:p>
          <a:endParaRPr lang="en-US"/>
        </a:p>
      </dgm:t>
    </dgm:pt>
    <dgm:pt modelId="{1FCA12BD-F681-4833-83C6-9353B6ABE8CD}" type="pres">
      <dgm:prSet presAssocID="{E0F4097D-C7BF-4878-BA65-6A64736A4AE0}" presName="hierRoot2" presStyleCnt="0">
        <dgm:presLayoutVars>
          <dgm:hierBranch val="init"/>
        </dgm:presLayoutVars>
      </dgm:prSet>
      <dgm:spPr/>
    </dgm:pt>
    <dgm:pt modelId="{6F0D994E-AE44-4630-A944-6A871B6E62DC}" type="pres">
      <dgm:prSet presAssocID="{E0F4097D-C7BF-4878-BA65-6A64736A4AE0}" presName="rootComposite" presStyleCnt="0"/>
      <dgm:spPr/>
    </dgm:pt>
    <dgm:pt modelId="{E608F594-F943-45E3-A398-8B4655A0217E}" type="pres">
      <dgm:prSet presAssocID="{E0F4097D-C7BF-4878-BA65-6A64736A4AE0}" presName="rootText" presStyleLbl="node3" presStyleIdx="19" presStyleCnt="44" custLinFactNeighborX="148" custLinFactNeighborY="7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A96779-5D3F-401F-8059-3C014DF3EE70}" type="pres">
      <dgm:prSet presAssocID="{E0F4097D-C7BF-4878-BA65-6A64736A4AE0}" presName="rootConnector" presStyleLbl="node3" presStyleIdx="19" presStyleCnt="44"/>
      <dgm:spPr/>
      <dgm:t>
        <a:bodyPr/>
        <a:lstStyle/>
        <a:p>
          <a:endParaRPr lang="en-US"/>
        </a:p>
      </dgm:t>
    </dgm:pt>
    <dgm:pt modelId="{0902E71A-79A2-41DB-8381-1288117637B5}" type="pres">
      <dgm:prSet presAssocID="{E0F4097D-C7BF-4878-BA65-6A64736A4AE0}" presName="hierChild4" presStyleCnt="0"/>
      <dgm:spPr/>
    </dgm:pt>
    <dgm:pt modelId="{44958692-61E1-45AA-9464-0DED308FD39B}" type="pres">
      <dgm:prSet presAssocID="{E0F4097D-C7BF-4878-BA65-6A64736A4AE0}" presName="hierChild5" presStyleCnt="0"/>
      <dgm:spPr/>
    </dgm:pt>
    <dgm:pt modelId="{CB05B6F6-7273-41A1-8549-4A0DF2AB1D45}" type="pres">
      <dgm:prSet presAssocID="{ED029FA0-EE65-4A6D-B07F-11E798CA3510}" presName="Name37" presStyleLbl="parChTrans1D3" presStyleIdx="20" presStyleCnt="44"/>
      <dgm:spPr/>
      <dgm:t>
        <a:bodyPr/>
        <a:lstStyle/>
        <a:p>
          <a:endParaRPr lang="en-US"/>
        </a:p>
      </dgm:t>
    </dgm:pt>
    <dgm:pt modelId="{D515283B-6B79-41AB-9DCE-09A017C49410}" type="pres">
      <dgm:prSet presAssocID="{8C3ECBDF-9064-45B3-92CB-C607AD912D60}" presName="hierRoot2" presStyleCnt="0">
        <dgm:presLayoutVars>
          <dgm:hierBranch val="init"/>
        </dgm:presLayoutVars>
      </dgm:prSet>
      <dgm:spPr/>
    </dgm:pt>
    <dgm:pt modelId="{BCA3EF34-C3B4-4D20-8A53-5A6C72CF2FE2}" type="pres">
      <dgm:prSet presAssocID="{8C3ECBDF-9064-45B3-92CB-C607AD912D60}" presName="rootComposite" presStyleCnt="0"/>
      <dgm:spPr/>
    </dgm:pt>
    <dgm:pt modelId="{15FF208A-707D-4F0D-94D7-411346DEF067}" type="pres">
      <dgm:prSet presAssocID="{8C3ECBDF-9064-45B3-92CB-C607AD912D60}" presName="rootText" presStyleLbl="node3" presStyleIdx="20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094F47-3C5D-4757-8200-1F1244E66780}" type="pres">
      <dgm:prSet presAssocID="{8C3ECBDF-9064-45B3-92CB-C607AD912D60}" presName="rootConnector" presStyleLbl="node3" presStyleIdx="20" presStyleCnt="44"/>
      <dgm:spPr/>
      <dgm:t>
        <a:bodyPr/>
        <a:lstStyle/>
        <a:p>
          <a:endParaRPr lang="en-US"/>
        </a:p>
      </dgm:t>
    </dgm:pt>
    <dgm:pt modelId="{AAB9B7DE-48AC-4639-8201-62AE38319D23}" type="pres">
      <dgm:prSet presAssocID="{8C3ECBDF-9064-45B3-92CB-C607AD912D60}" presName="hierChild4" presStyleCnt="0"/>
      <dgm:spPr/>
    </dgm:pt>
    <dgm:pt modelId="{F058D810-D14F-404D-B97A-9315C04F8288}" type="pres">
      <dgm:prSet presAssocID="{8C3ECBDF-9064-45B3-92CB-C607AD912D60}" presName="hierChild5" presStyleCnt="0"/>
      <dgm:spPr/>
    </dgm:pt>
    <dgm:pt modelId="{D48D6B86-6EEC-42B2-BC58-537D918A096F}" type="pres">
      <dgm:prSet presAssocID="{72D5C754-C62A-43D1-886B-6DA5BD98B453}" presName="hierChild5" presStyleCnt="0"/>
      <dgm:spPr/>
    </dgm:pt>
    <dgm:pt modelId="{E00450A5-CB6C-4467-AE79-28E246ED3D43}" type="pres">
      <dgm:prSet presAssocID="{8EDA226D-5EF4-4E64-BC12-289BE8B96D33}" presName="Name37" presStyleLbl="parChTrans1D2" presStyleIdx="4" presStyleCnt="9"/>
      <dgm:spPr/>
      <dgm:t>
        <a:bodyPr/>
        <a:lstStyle/>
        <a:p>
          <a:endParaRPr lang="en-US"/>
        </a:p>
      </dgm:t>
    </dgm:pt>
    <dgm:pt modelId="{4715A471-05F1-4F0C-9F5D-39AD00315F2F}" type="pres">
      <dgm:prSet presAssocID="{AFBC96EA-4AA9-42F2-8338-BE5AB1FA0243}" presName="hierRoot2" presStyleCnt="0">
        <dgm:presLayoutVars>
          <dgm:hierBranch val="init"/>
        </dgm:presLayoutVars>
      </dgm:prSet>
      <dgm:spPr/>
    </dgm:pt>
    <dgm:pt modelId="{2C7D4930-C3FF-4ECC-83D1-A0144C3ED1D7}" type="pres">
      <dgm:prSet presAssocID="{AFBC96EA-4AA9-42F2-8338-BE5AB1FA0243}" presName="rootComposite" presStyleCnt="0"/>
      <dgm:spPr/>
    </dgm:pt>
    <dgm:pt modelId="{4E25A27D-776E-44E3-8269-04936906D3D2}" type="pres">
      <dgm:prSet presAssocID="{AFBC96EA-4AA9-42F2-8338-BE5AB1FA0243}" presName="rootText" presStyleLbl="node2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E09DA7-9BCB-4AB2-A014-9FD23388F7A1}" type="pres">
      <dgm:prSet presAssocID="{AFBC96EA-4AA9-42F2-8338-BE5AB1FA0243}" presName="rootConnector" presStyleLbl="node2" presStyleIdx="4" presStyleCnt="9"/>
      <dgm:spPr/>
      <dgm:t>
        <a:bodyPr/>
        <a:lstStyle/>
        <a:p>
          <a:endParaRPr lang="en-US"/>
        </a:p>
      </dgm:t>
    </dgm:pt>
    <dgm:pt modelId="{B5365A91-421C-44E2-A46F-7B9FF4E7AC63}" type="pres">
      <dgm:prSet presAssocID="{AFBC96EA-4AA9-42F2-8338-BE5AB1FA0243}" presName="hierChild4" presStyleCnt="0"/>
      <dgm:spPr/>
    </dgm:pt>
    <dgm:pt modelId="{1A0BEBBC-30BF-4AE4-8A9B-D622ECF770C6}" type="pres">
      <dgm:prSet presAssocID="{6FC90BE5-AAE8-425E-A4A6-BD66B6EE896D}" presName="Name37" presStyleLbl="parChTrans1D3" presStyleIdx="21" presStyleCnt="44"/>
      <dgm:spPr/>
      <dgm:t>
        <a:bodyPr/>
        <a:lstStyle/>
        <a:p>
          <a:endParaRPr lang="en-US"/>
        </a:p>
      </dgm:t>
    </dgm:pt>
    <dgm:pt modelId="{B3F7DDC5-448E-41A8-8E5A-79FFFEEB426E}" type="pres">
      <dgm:prSet presAssocID="{EE5734B7-9F6B-4825-97C9-63512F5C3010}" presName="hierRoot2" presStyleCnt="0">
        <dgm:presLayoutVars>
          <dgm:hierBranch val="init"/>
        </dgm:presLayoutVars>
      </dgm:prSet>
      <dgm:spPr/>
    </dgm:pt>
    <dgm:pt modelId="{56953513-FA6D-4A06-B5B1-11CB89D5EC1A}" type="pres">
      <dgm:prSet presAssocID="{EE5734B7-9F6B-4825-97C9-63512F5C3010}" presName="rootComposite" presStyleCnt="0"/>
      <dgm:spPr/>
    </dgm:pt>
    <dgm:pt modelId="{B6E68B16-B412-4BAF-948C-89738D521CF9}" type="pres">
      <dgm:prSet presAssocID="{EE5734B7-9F6B-4825-97C9-63512F5C3010}" presName="rootText" presStyleLbl="node3" presStyleIdx="21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601B48-6319-4BDD-894E-AC4B366E7680}" type="pres">
      <dgm:prSet presAssocID="{EE5734B7-9F6B-4825-97C9-63512F5C3010}" presName="rootConnector" presStyleLbl="node3" presStyleIdx="21" presStyleCnt="44"/>
      <dgm:spPr/>
      <dgm:t>
        <a:bodyPr/>
        <a:lstStyle/>
        <a:p>
          <a:endParaRPr lang="en-US"/>
        </a:p>
      </dgm:t>
    </dgm:pt>
    <dgm:pt modelId="{EA70B47C-7035-4444-B56D-710D90C9F84F}" type="pres">
      <dgm:prSet presAssocID="{EE5734B7-9F6B-4825-97C9-63512F5C3010}" presName="hierChild4" presStyleCnt="0"/>
      <dgm:spPr/>
    </dgm:pt>
    <dgm:pt modelId="{6496F792-F514-46D6-844A-F09C750D4DA2}" type="pres">
      <dgm:prSet presAssocID="{EE5734B7-9F6B-4825-97C9-63512F5C3010}" presName="hierChild5" presStyleCnt="0"/>
      <dgm:spPr/>
    </dgm:pt>
    <dgm:pt modelId="{F391BC3C-8524-428A-B3EA-79A2DDD1B396}" type="pres">
      <dgm:prSet presAssocID="{2B459961-0934-41A6-BF30-BF43C1FE45C3}" presName="Name37" presStyleLbl="parChTrans1D3" presStyleIdx="22" presStyleCnt="44"/>
      <dgm:spPr/>
      <dgm:t>
        <a:bodyPr/>
        <a:lstStyle/>
        <a:p>
          <a:endParaRPr lang="en-US"/>
        </a:p>
      </dgm:t>
    </dgm:pt>
    <dgm:pt modelId="{68E85B02-AB35-4B19-9789-B1606EC9E808}" type="pres">
      <dgm:prSet presAssocID="{3D45DC54-2727-42E3-8D7D-E7C6B42D0F03}" presName="hierRoot2" presStyleCnt="0">
        <dgm:presLayoutVars>
          <dgm:hierBranch val="init"/>
        </dgm:presLayoutVars>
      </dgm:prSet>
      <dgm:spPr/>
    </dgm:pt>
    <dgm:pt modelId="{9341D527-E7C2-451F-88BA-3841427D25DF}" type="pres">
      <dgm:prSet presAssocID="{3D45DC54-2727-42E3-8D7D-E7C6B42D0F03}" presName="rootComposite" presStyleCnt="0"/>
      <dgm:spPr/>
    </dgm:pt>
    <dgm:pt modelId="{5746B591-0013-4B04-A6A0-DF109ED61DC9}" type="pres">
      <dgm:prSet presAssocID="{3D45DC54-2727-42E3-8D7D-E7C6B42D0F03}" presName="rootText" presStyleLbl="node3" presStyleIdx="22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089BDC-6B15-42AA-A756-C8A2ED7DC4EE}" type="pres">
      <dgm:prSet presAssocID="{3D45DC54-2727-42E3-8D7D-E7C6B42D0F03}" presName="rootConnector" presStyleLbl="node3" presStyleIdx="22" presStyleCnt="44"/>
      <dgm:spPr/>
      <dgm:t>
        <a:bodyPr/>
        <a:lstStyle/>
        <a:p>
          <a:endParaRPr lang="en-US"/>
        </a:p>
      </dgm:t>
    </dgm:pt>
    <dgm:pt modelId="{3C4A0077-CD8C-4C1D-99E8-5AF3926F9D8E}" type="pres">
      <dgm:prSet presAssocID="{3D45DC54-2727-42E3-8D7D-E7C6B42D0F03}" presName="hierChild4" presStyleCnt="0"/>
      <dgm:spPr/>
    </dgm:pt>
    <dgm:pt modelId="{8E304878-B9EA-49D9-839C-34E5A89CFA10}" type="pres">
      <dgm:prSet presAssocID="{3D45DC54-2727-42E3-8D7D-E7C6B42D0F03}" presName="hierChild5" presStyleCnt="0"/>
      <dgm:spPr/>
    </dgm:pt>
    <dgm:pt modelId="{964BDF03-8069-4626-8080-37B55A779EFB}" type="pres">
      <dgm:prSet presAssocID="{6AD8148B-9609-4EF3-9A66-9855EF1753A9}" presName="Name37" presStyleLbl="parChTrans1D3" presStyleIdx="23" presStyleCnt="44"/>
      <dgm:spPr/>
      <dgm:t>
        <a:bodyPr/>
        <a:lstStyle/>
        <a:p>
          <a:endParaRPr lang="en-US"/>
        </a:p>
      </dgm:t>
    </dgm:pt>
    <dgm:pt modelId="{6EFA7CF9-4613-4C45-8E10-CD298674FCA5}" type="pres">
      <dgm:prSet presAssocID="{DC927E27-90AD-49EF-A5AD-77F8B7912183}" presName="hierRoot2" presStyleCnt="0">
        <dgm:presLayoutVars>
          <dgm:hierBranch val="init"/>
        </dgm:presLayoutVars>
      </dgm:prSet>
      <dgm:spPr/>
    </dgm:pt>
    <dgm:pt modelId="{1FF13206-6FAB-4093-80FE-EA590A48E8F8}" type="pres">
      <dgm:prSet presAssocID="{DC927E27-90AD-49EF-A5AD-77F8B7912183}" presName="rootComposite" presStyleCnt="0"/>
      <dgm:spPr/>
    </dgm:pt>
    <dgm:pt modelId="{97AFBD7A-5E27-48A8-8C5D-0178D29481F5}" type="pres">
      <dgm:prSet presAssocID="{DC927E27-90AD-49EF-A5AD-77F8B7912183}" presName="rootText" presStyleLbl="node3" presStyleIdx="23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C1108-21ED-4697-9079-9344B44369F1}" type="pres">
      <dgm:prSet presAssocID="{DC927E27-90AD-49EF-A5AD-77F8B7912183}" presName="rootConnector" presStyleLbl="node3" presStyleIdx="23" presStyleCnt="44"/>
      <dgm:spPr/>
      <dgm:t>
        <a:bodyPr/>
        <a:lstStyle/>
        <a:p>
          <a:endParaRPr lang="en-US"/>
        </a:p>
      </dgm:t>
    </dgm:pt>
    <dgm:pt modelId="{B897245B-A66B-43EB-9EF2-BA176E8DB239}" type="pres">
      <dgm:prSet presAssocID="{DC927E27-90AD-49EF-A5AD-77F8B7912183}" presName="hierChild4" presStyleCnt="0"/>
      <dgm:spPr/>
    </dgm:pt>
    <dgm:pt modelId="{3184458B-9AAF-455E-9830-D136D2B42AF2}" type="pres">
      <dgm:prSet presAssocID="{DC927E27-90AD-49EF-A5AD-77F8B7912183}" presName="hierChild5" presStyleCnt="0"/>
      <dgm:spPr/>
    </dgm:pt>
    <dgm:pt modelId="{21C374E2-2900-4B97-B4B0-4FC72453FEB4}" type="pres">
      <dgm:prSet presAssocID="{D50C4565-577F-4298-A634-B14F24D1F61E}" presName="Name37" presStyleLbl="parChTrans1D3" presStyleIdx="24" presStyleCnt="44"/>
      <dgm:spPr/>
      <dgm:t>
        <a:bodyPr/>
        <a:lstStyle/>
        <a:p>
          <a:endParaRPr lang="en-US"/>
        </a:p>
      </dgm:t>
    </dgm:pt>
    <dgm:pt modelId="{6D3AAB0C-006E-4A58-9108-7DB997B6908F}" type="pres">
      <dgm:prSet presAssocID="{A14200E5-FF6C-4D29-BD60-59580E08FBA4}" presName="hierRoot2" presStyleCnt="0">
        <dgm:presLayoutVars>
          <dgm:hierBranch val="init"/>
        </dgm:presLayoutVars>
      </dgm:prSet>
      <dgm:spPr/>
    </dgm:pt>
    <dgm:pt modelId="{9D615E85-86E8-4DC3-992D-C0847591E985}" type="pres">
      <dgm:prSet presAssocID="{A14200E5-FF6C-4D29-BD60-59580E08FBA4}" presName="rootComposite" presStyleCnt="0"/>
      <dgm:spPr/>
    </dgm:pt>
    <dgm:pt modelId="{18B7A6F1-83C4-481C-B93E-4897836A01C5}" type="pres">
      <dgm:prSet presAssocID="{A14200E5-FF6C-4D29-BD60-59580E08FBA4}" presName="rootText" presStyleLbl="node3" presStyleIdx="24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116DA1-1602-4718-A767-C73F1073F373}" type="pres">
      <dgm:prSet presAssocID="{A14200E5-FF6C-4D29-BD60-59580E08FBA4}" presName="rootConnector" presStyleLbl="node3" presStyleIdx="24" presStyleCnt="44"/>
      <dgm:spPr/>
      <dgm:t>
        <a:bodyPr/>
        <a:lstStyle/>
        <a:p>
          <a:endParaRPr lang="en-US"/>
        </a:p>
      </dgm:t>
    </dgm:pt>
    <dgm:pt modelId="{F368BEE3-768A-4F51-8E41-048A9D1A60C5}" type="pres">
      <dgm:prSet presAssocID="{A14200E5-FF6C-4D29-BD60-59580E08FBA4}" presName="hierChild4" presStyleCnt="0"/>
      <dgm:spPr/>
    </dgm:pt>
    <dgm:pt modelId="{532F2025-B5C3-4964-B1BE-27480F8E01C9}" type="pres">
      <dgm:prSet presAssocID="{A14200E5-FF6C-4D29-BD60-59580E08FBA4}" presName="hierChild5" presStyleCnt="0"/>
      <dgm:spPr/>
    </dgm:pt>
    <dgm:pt modelId="{07B5A042-0DE3-48AC-B5E9-9F3903A5ECD2}" type="pres">
      <dgm:prSet presAssocID="{C6743C30-E2D3-4AFC-A13F-E3BA617E8053}" presName="Name37" presStyleLbl="parChTrans1D3" presStyleIdx="25" presStyleCnt="44"/>
      <dgm:spPr/>
      <dgm:t>
        <a:bodyPr/>
        <a:lstStyle/>
        <a:p>
          <a:endParaRPr lang="en-US"/>
        </a:p>
      </dgm:t>
    </dgm:pt>
    <dgm:pt modelId="{CE672A98-C060-4B90-9A94-6F9C01180515}" type="pres">
      <dgm:prSet presAssocID="{8AA2D734-9DDB-4A48-A747-DFE62E72A3EB}" presName="hierRoot2" presStyleCnt="0">
        <dgm:presLayoutVars>
          <dgm:hierBranch val="init"/>
        </dgm:presLayoutVars>
      </dgm:prSet>
      <dgm:spPr/>
    </dgm:pt>
    <dgm:pt modelId="{914AECF6-DA50-47AC-B165-2C44C8364ABD}" type="pres">
      <dgm:prSet presAssocID="{8AA2D734-9DDB-4A48-A747-DFE62E72A3EB}" presName="rootComposite" presStyleCnt="0"/>
      <dgm:spPr/>
    </dgm:pt>
    <dgm:pt modelId="{6E9412CA-AE7A-44DB-B602-721E33F9E6DA}" type="pres">
      <dgm:prSet presAssocID="{8AA2D734-9DDB-4A48-A747-DFE62E72A3EB}" presName="rootText" presStyleLbl="node3" presStyleIdx="25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260223-CC6E-4869-BB4A-84DB559A113F}" type="pres">
      <dgm:prSet presAssocID="{8AA2D734-9DDB-4A48-A747-DFE62E72A3EB}" presName="rootConnector" presStyleLbl="node3" presStyleIdx="25" presStyleCnt="44"/>
      <dgm:spPr/>
      <dgm:t>
        <a:bodyPr/>
        <a:lstStyle/>
        <a:p>
          <a:endParaRPr lang="en-US"/>
        </a:p>
      </dgm:t>
    </dgm:pt>
    <dgm:pt modelId="{AD0F003F-A145-4B53-8A75-4CA0A36B283C}" type="pres">
      <dgm:prSet presAssocID="{8AA2D734-9DDB-4A48-A747-DFE62E72A3EB}" presName="hierChild4" presStyleCnt="0"/>
      <dgm:spPr/>
    </dgm:pt>
    <dgm:pt modelId="{54E2710D-D482-4BB8-8CA9-235E3D4DEF76}" type="pres">
      <dgm:prSet presAssocID="{8AA2D734-9DDB-4A48-A747-DFE62E72A3EB}" presName="hierChild5" presStyleCnt="0"/>
      <dgm:spPr/>
    </dgm:pt>
    <dgm:pt modelId="{C5639521-DDC1-494A-8C8C-DF9F66AAA668}" type="pres">
      <dgm:prSet presAssocID="{340BEC1C-50E4-4224-BBCE-A2787E5FA67D}" presName="Name37" presStyleLbl="parChTrans1D3" presStyleIdx="26" presStyleCnt="44"/>
      <dgm:spPr/>
      <dgm:t>
        <a:bodyPr/>
        <a:lstStyle/>
        <a:p>
          <a:endParaRPr lang="en-US"/>
        </a:p>
      </dgm:t>
    </dgm:pt>
    <dgm:pt modelId="{1DE36AF7-CEC9-4BCA-8C6F-B95A23E90BBD}" type="pres">
      <dgm:prSet presAssocID="{0712F1DE-5989-4BE8-BB7C-FBEE459E59C3}" presName="hierRoot2" presStyleCnt="0">
        <dgm:presLayoutVars>
          <dgm:hierBranch val="init"/>
        </dgm:presLayoutVars>
      </dgm:prSet>
      <dgm:spPr/>
    </dgm:pt>
    <dgm:pt modelId="{7A8E5A5F-4D85-4079-81B4-E626A6AAAE38}" type="pres">
      <dgm:prSet presAssocID="{0712F1DE-5989-4BE8-BB7C-FBEE459E59C3}" presName="rootComposite" presStyleCnt="0"/>
      <dgm:spPr/>
    </dgm:pt>
    <dgm:pt modelId="{CA5845D6-4D7C-4A7D-9004-BA11B567DFDF}" type="pres">
      <dgm:prSet presAssocID="{0712F1DE-5989-4BE8-BB7C-FBEE459E59C3}" presName="rootText" presStyleLbl="node3" presStyleIdx="26" presStyleCnt="44" custLinFactNeighborX="148" custLinFactNeighborY="7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7ED4F2-94BC-4A47-99F2-62528D73860E}" type="pres">
      <dgm:prSet presAssocID="{0712F1DE-5989-4BE8-BB7C-FBEE459E59C3}" presName="rootConnector" presStyleLbl="node3" presStyleIdx="26" presStyleCnt="44"/>
      <dgm:spPr/>
      <dgm:t>
        <a:bodyPr/>
        <a:lstStyle/>
        <a:p>
          <a:endParaRPr lang="en-US"/>
        </a:p>
      </dgm:t>
    </dgm:pt>
    <dgm:pt modelId="{BEA503BD-B6F7-456D-85E5-7B9BE444E4C2}" type="pres">
      <dgm:prSet presAssocID="{0712F1DE-5989-4BE8-BB7C-FBEE459E59C3}" presName="hierChild4" presStyleCnt="0"/>
      <dgm:spPr/>
    </dgm:pt>
    <dgm:pt modelId="{86EA9416-7A24-4527-8B77-08F89026DEE4}" type="pres">
      <dgm:prSet presAssocID="{0712F1DE-5989-4BE8-BB7C-FBEE459E59C3}" presName="hierChild5" presStyleCnt="0"/>
      <dgm:spPr/>
    </dgm:pt>
    <dgm:pt modelId="{1D29AF50-D746-46DB-8775-2FDFD95E5BD5}" type="pres">
      <dgm:prSet presAssocID="{3FA6F375-425F-452A-BD74-EE272DDD679D}" presName="Name37" presStyleLbl="parChTrans1D3" presStyleIdx="27" presStyleCnt="44"/>
      <dgm:spPr/>
      <dgm:t>
        <a:bodyPr/>
        <a:lstStyle/>
        <a:p>
          <a:endParaRPr lang="en-US"/>
        </a:p>
      </dgm:t>
    </dgm:pt>
    <dgm:pt modelId="{7FD039A0-FC82-4112-84CA-A9D4E040D541}" type="pres">
      <dgm:prSet presAssocID="{61015CD5-2AE9-4395-A300-8FC0297C76B6}" presName="hierRoot2" presStyleCnt="0">
        <dgm:presLayoutVars>
          <dgm:hierBranch val="init"/>
        </dgm:presLayoutVars>
      </dgm:prSet>
      <dgm:spPr/>
    </dgm:pt>
    <dgm:pt modelId="{14C2E273-DAE7-4904-ABDE-0AA4AB8802CA}" type="pres">
      <dgm:prSet presAssocID="{61015CD5-2AE9-4395-A300-8FC0297C76B6}" presName="rootComposite" presStyleCnt="0"/>
      <dgm:spPr/>
    </dgm:pt>
    <dgm:pt modelId="{AC00713C-F923-4F9F-814D-56E376BFDD8B}" type="pres">
      <dgm:prSet presAssocID="{61015CD5-2AE9-4395-A300-8FC0297C76B6}" presName="rootText" presStyleLbl="node3" presStyleIdx="27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488129-2EF3-4747-A4C4-7A8E180BC57F}" type="pres">
      <dgm:prSet presAssocID="{61015CD5-2AE9-4395-A300-8FC0297C76B6}" presName="rootConnector" presStyleLbl="node3" presStyleIdx="27" presStyleCnt="44"/>
      <dgm:spPr/>
      <dgm:t>
        <a:bodyPr/>
        <a:lstStyle/>
        <a:p>
          <a:endParaRPr lang="en-US"/>
        </a:p>
      </dgm:t>
    </dgm:pt>
    <dgm:pt modelId="{5615A52E-723B-4035-92E4-5FB150807AC5}" type="pres">
      <dgm:prSet presAssocID="{61015CD5-2AE9-4395-A300-8FC0297C76B6}" presName="hierChild4" presStyleCnt="0"/>
      <dgm:spPr/>
    </dgm:pt>
    <dgm:pt modelId="{41FA4A66-E298-4654-A37B-7D8C9840A5A7}" type="pres">
      <dgm:prSet presAssocID="{61015CD5-2AE9-4395-A300-8FC0297C76B6}" presName="hierChild5" presStyleCnt="0"/>
      <dgm:spPr/>
    </dgm:pt>
    <dgm:pt modelId="{76B3D89A-167B-4C6A-8441-65830F0D6C4E}" type="pres">
      <dgm:prSet presAssocID="{AFBC96EA-4AA9-42F2-8338-BE5AB1FA0243}" presName="hierChild5" presStyleCnt="0"/>
      <dgm:spPr/>
    </dgm:pt>
    <dgm:pt modelId="{B7E4E01E-FC72-4782-8F10-99D96030F0E3}" type="pres">
      <dgm:prSet presAssocID="{7BB8B7A1-0821-47B0-8043-B624C7EB2C1E}" presName="Name37" presStyleLbl="parChTrans1D2" presStyleIdx="5" presStyleCnt="9"/>
      <dgm:spPr/>
      <dgm:t>
        <a:bodyPr/>
        <a:lstStyle/>
        <a:p>
          <a:endParaRPr lang="en-US"/>
        </a:p>
      </dgm:t>
    </dgm:pt>
    <dgm:pt modelId="{C018AEB8-5F60-4D7A-A509-989EBF092FFF}" type="pres">
      <dgm:prSet presAssocID="{949AC9B7-3C01-4739-959E-9BEEB4827DDF}" presName="hierRoot2" presStyleCnt="0">
        <dgm:presLayoutVars>
          <dgm:hierBranch val="init"/>
        </dgm:presLayoutVars>
      </dgm:prSet>
      <dgm:spPr/>
    </dgm:pt>
    <dgm:pt modelId="{30EEDAD6-F5ED-431F-B992-EF5E1341225C}" type="pres">
      <dgm:prSet presAssocID="{949AC9B7-3C01-4739-959E-9BEEB4827DDF}" presName="rootComposite" presStyleCnt="0"/>
      <dgm:spPr/>
    </dgm:pt>
    <dgm:pt modelId="{98A360BF-044A-4902-AE78-AE77BCEFE156}" type="pres">
      <dgm:prSet presAssocID="{949AC9B7-3C01-4739-959E-9BEEB4827DDF}" presName="rootText" presStyleLbl="node2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D3943B-3518-44BD-B8F6-C020B7F7D28D}" type="pres">
      <dgm:prSet presAssocID="{949AC9B7-3C01-4739-959E-9BEEB4827DDF}" presName="rootConnector" presStyleLbl="node2" presStyleIdx="5" presStyleCnt="9"/>
      <dgm:spPr/>
      <dgm:t>
        <a:bodyPr/>
        <a:lstStyle/>
        <a:p>
          <a:endParaRPr lang="en-US"/>
        </a:p>
      </dgm:t>
    </dgm:pt>
    <dgm:pt modelId="{38A59D7A-BC39-47D3-BD3E-BB9062A22E3D}" type="pres">
      <dgm:prSet presAssocID="{949AC9B7-3C01-4739-959E-9BEEB4827DDF}" presName="hierChild4" presStyleCnt="0"/>
      <dgm:spPr/>
    </dgm:pt>
    <dgm:pt modelId="{655193EA-ADDE-4491-9F7D-D200D56D4077}" type="pres">
      <dgm:prSet presAssocID="{1AAC2AE9-73DF-4FB3-AC47-90131274622B}" presName="Name37" presStyleLbl="parChTrans1D3" presStyleIdx="28" presStyleCnt="44"/>
      <dgm:spPr/>
      <dgm:t>
        <a:bodyPr/>
        <a:lstStyle/>
        <a:p>
          <a:endParaRPr lang="en-US"/>
        </a:p>
      </dgm:t>
    </dgm:pt>
    <dgm:pt modelId="{39818790-F970-456C-B6CA-916022F0D58C}" type="pres">
      <dgm:prSet presAssocID="{F1DF7D1A-47A3-472C-AFDC-A4CC22266018}" presName="hierRoot2" presStyleCnt="0">
        <dgm:presLayoutVars>
          <dgm:hierBranch val="init"/>
        </dgm:presLayoutVars>
      </dgm:prSet>
      <dgm:spPr/>
    </dgm:pt>
    <dgm:pt modelId="{2CF7AF15-2829-49C5-A769-7471AC7AAF37}" type="pres">
      <dgm:prSet presAssocID="{F1DF7D1A-47A3-472C-AFDC-A4CC22266018}" presName="rootComposite" presStyleCnt="0"/>
      <dgm:spPr/>
    </dgm:pt>
    <dgm:pt modelId="{17332CA9-2384-4519-8BFA-C92DF9187D82}" type="pres">
      <dgm:prSet presAssocID="{F1DF7D1A-47A3-472C-AFDC-A4CC22266018}" presName="rootText" presStyleLbl="node3" presStyleIdx="28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F57A27-6E1B-4181-AE43-FC3D100A69BE}" type="pres">
      <dgm:prSet presAssocID="{F1DF7D1A-47A3-472C-AFDC-A4CC22266018}" presName="rootConnector" presStyleLbl="node3" presStyleIdx="28" presStyleCnt="44"/>
      <dgm:spPr/>
      <dgm:t>
        <a:bodyPr/>
        <a:lstStyle/>
        <a:p>
          <a:endParaRPr lang="en-US"/>
        </a:p>
      </dgm:t>
    </dgm:pt>
    <dgm:pt modelId="{6E3563E9-D5E2-42E2-B1C0-FE89B0714800}" type="pres">
      <dgm:prSet presAssocID="{F1DF7D1A-47A3-472C-AFDC-A4CC22266018}" presName="hierChild4" presStyleCnt="0"/>
      <dgm:spPr/>
    </dgm:pt>
    <dgm:pt modelId="{3EB95366-F1A2-455C-94D1-FEFE4C4CB65E}" type="pres">
      <dgm:prSet presAssocID="{F1DF7D1A-47A3-472C-AFDC-A4CC22266018}" presName="hierChild5" presStyleCnt="0"/>
      <dgm:spPr/>
    </dgm:pt>
    <dgm:pt modelId="{4201BECF-C55E-4904-8A06-E071E441E7CF}" type="pres">
      <dgm:prSet presAssocID="{D5DFEFD2-46F7-4403-B7B0-AA5C4AF614EB}" presName="Name37" presStyleLbl="parChTrans1D3" presStyleIdx="29" presStyleCnt="44"/>
      <dgm:spPr/>
      <dgm:t>
        <a:bodyPr/>
        <a:lstStyle/>
        <a:p>
          <a:endParaRPr lang="en-US"/>
        </a:p>
      </dgm:t>
    </dgm:pt>
    <dgm:pt modelId="{BD4A99F4-4C0A-44F5-AF09-9292AF38D55D}" type="pres">
      <dgm:prSet presAssocID="{25E3FFB3-29D0-4BDC-AC7A-24456D77841B}" presName="hierRoot2" presStyleCnt="0">
        <dgm:presLayoutVars>
          <dgm:hierBranch val="init"/>
        </dgm:presLayoutVars>
      </dgm:prSet>
      <dgm:spPr/>
    </dgm:pt>
    <dgm:pt modelId="{67921663-63A0-4AB5-AA84-8903AB5510C6}" type="pres">
      <dgm:prSet presAssocID="{25E3FFB3-29D0-4BDC-AC7A-24456D77841B}" presName="rootComposite" presStyleCnt="0"/>
      <dgm:spPr/>
    </dgm:pt>
    <dgm:pt modelId="{EF7023AF-8C78-4840-8B2E-07CDE45F0F3A}" type="pres">
      <dgm:prSet presAssocID="{25E3FFB3-29D0-4BDC-AC7A-24456D77841B}" presName="rootText" presStyleLbl="node3" presStyleIdx="29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0FC519-2B55-4875-90D6-4C3DBAD7130D}" type="pres">
      <dgm:prSet presAssocID="{25E3FFB3-29D0-4BDC-AC7A-24456D77841B}" presName="rootConnector" presStyleLbl="node3" presStyleIdx="29" presStyleCnt="44"/>
      <dgm:spPr/>
      <dgm:t>
        <a:bodyPr/>
        <a:lstStyle/>
        <a:p>
          <a:endParaRPr lang="en-US"/>
        </a:p>
      </dgm:t>
    </dgm:pt>
    <dgm:pt modelId="{6932A368-2867-4A73-8DA8-0CAF67D787CB}" type="pres">
      <dgm:prSet presAssocID="{25E3FFB3-29D0-4BDC-AC7A-24456D77841B}" presName="hierChild4" presStyleCnt="0"/>
      <dgm:spPr/>
    </dgm:pt>
    <dgm:pt modelId="{3B60286F-1D63-46AA-852A-7B8EFC6A18A7}" type="pres">
      <dgm:prSet presAssocID="{25E3FFB3-29D0-4BDC-AC7A-24456D77841B}" presName="hierChild5" presStyleCnt="0"/>
      <dgm:spPr/>
    </dgm:pt>
    <dgm:pt modelId="{A02AE4A1-DBD2-46DB-BBE0-D3E4830E5138}" type="pres">
      <dgm:prSet presAssocID="{CCF0445D-6FF4-4FAE-9F4E-9603F5EF3EBE}" presName="Name37" presStyleLbl="parChTrans1D3" presStyleIdx="30" presStyleCnt="44"/>
      <dgm:spPr/>
      <dgm:t>
        <a:bodyPr/>
        <a:lstStyle/>
        <a:p>
          <a:endParaRPr lang="en-US"/>
        </a:p>
      </dgm:t>
    </dgm:pt>
    <dgm:pt modelId="{1EC0D377-F34E-422D-810A-66B679D9DAE8}" type="pres">
      <dgm:prSet presAssocID="{4DF8B101-D094-4EEF-92D6-8E1DC0FD07E7}" presName="hierRoot2" presStyleCnt="0">
        <dgm:presLayoutVars>
          <dgm:hierBranch val="init"/>
        </dgm:presLayoutVars>
      </dgm:prSet>
      <dgm:spPr/>
    </dgm:pt>
    <dgm:pt modelId="{369B1112-024D-4472-B4C3-C215D5C99219}" type="pres">
      <dgm:prSet presAssocID="{4DF8B101-D094-4EEF-92D6-8E1DC0FD07E7}" presName="rootComposite" presStyleCnt="0"/>
      <dgm:spPr/>
    </dgm:pt>
    <dgm:pt modelId="{FFFCDB96-01B3-478E-8772-1155D21F3CB8}" type="pres">
      <dgm:prSet presAssocID="{4DF8B101-D094-4EEF-92D6-8E1DC0FD07E7}" presName="rootText" presStyleLbl="node3" presStyleIdx="30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A17611-D232-4D1C-849E-83965A6578E2}" type="pres">
      <dgm:prSet presAssocID="{4DF8B101-D094-4EEF-92D6-8E1DC0FD07E7}" presName="rootConnector" presStyleLbl="node3" presStyleIdx="30" presStyleCnt="44"/>
      <dgm:spPr/>
      <dgm:t>
        <a:bodyPr/>
        <a:lstStyle/>
        <a:p>
          <a:endParaRPr lang="en-US"/>
        </a:p>
      </dgm:t>
    </dgm:pt>
    <dgm:pt modelId="{F3A3DF76-2AE7-4BC9-B7EE-57E0988B19EE}" type="pres">
      <dgm:prSet presAssocID="{4DF8B101-D094-4EEF-92D6-8E1DC0FD07E7}" presName="hierChild4" presStyleCnt="0"/>
      <dgm:spPr/>
    </dgm:pt>
    <dgm:pt modelId="{60E6E054-378A-4308-88CA-E647B2ACCBBC}" type="pres">
      <dgm:prSet presAssocID="{4DF8B101-D094-4EEF-92D6-8E1DC0FD07E7}" presName="hierChild5" presStyleCnt="0"/>
      <dgm:spPr/>
    </dgm:pt>
    <dgm:pt modelId="{F8DD4477-B282-4DE8-85F3-15C27CFB3934}" type="pres">
      <dgm:prSet presAssocID="{3C667628-0D34-4BB9-8FD7-1858571F7820}" presName="Name37" presStyleLbl="parChTrans1D3" presStyleIdx="31" presStyleCnt="44"/>
      <dgm:spPr/>
      <dgm:t>
        <a:bodyPr/>
        <a:lstStyle/>
        <a:p>
          <a:endParaRPr lang="en-US"/>
        </a:p>
      </dgm:t>
    </dgm:pt>
    <dgm:pt modelId="{1AE80AC6-9EDE-4D70-90EE-C16B2FC57D00}" type="pres">
      <dgm:prSet presAssocID="{3291BB38-27A0-42C9-8875-6C0A6731849B}" presName="hierRoot2" presStyleCnt="0">
        <dgm:presLayoutVars>
          <dgm:hierBranch val="init"/>
        </dgm:presLayoutVars>
      </dgm:prSet>
      <dgm:spPr/>
    </dgm:pt>
    <dgm:pt modelId="{AD39C1B7-EE33-4C01-8244-B48276EEF082}" type="pres">
      <dgm:prSet presAssocID="{3291BB38-27A0-42C9-8875-6C0A6731849B}" presName="rootComposite" presStyleCnt="0"/>
      <dgm:spPr/>
    </dgm:pt>
    <dgm:pt modelId="{A6444AF8-C4B3-472C-8F41-C3BE4BB2D9A1}" type="pres">
      <dgm:prSet presAssocID="{3291BB38-27A0-42C9-8875-6C0A6731849B}" presName="rootText" presStyleLbl="node3" presStyleIdx="31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055146-D6E5-43D2-9056-F5E4C1CA0078}" type="pres">
      <dgm:prSet presAssocID="{3291BB38-27A0-42C9-8875-6C0A6731849B}" presName="rootConnector" presStyleLbl="node3" presStyleIdx="31" presStyleCnt="44"/>
      <dgm:spPr/>
      <dgm:t>
        <a:bodyPr/>
        <a:lstStyle/>
        <a:p>
          <a:endParaRPr lang="en-US"/>
        </a:p>
      </dgm:t>
    </dgm:pt>
    <dgm:pt modelId="{518FF0A0-B2E6-4F9D-8202-81E0326C1E65}" type="pres">
      <dgm:prSet presAssocID="{3291BB38-27A0-42C9-8875-6C0A6731849B}" presName="hierChild4" presStyleCnt="0"/>
      <dgm:spPr/>
    </dgm:pt>
    <dgm:pt modelId="{5A126A31-2F4E-4F38-975C-758C239C8500}" type="pres">
      <dgm:prSet presAssocID="{3291BB38-27A0-42C9-8875-6C0A6731849B}" presName="hierChild5" presStyleCnt="0"/>
      <dgm:spPr/>
    </dgm:pt>
    <dgm:pt modelId="{03ED4D82-7532-4086-8AF5-90FC0280B7DE}" type="pres">
      <dgm:prSet presAssocID="{A5C47D9F-CABF-4079-BE93-777619F7A205}" presName="Name37" presStyleLbl="parChTrans1D3" presStyleIdx="32" presStyleCnt="44"/>
      <dgm:spPr/>
      <dgm:t>
        <a:bodyPr/>
        <a:lstStyle/>
        <a:p>
          <a:endParaRPr lang="en-US"/>
        </a:p>
      </dgm:t>
    </dgm:pt>
    <dgm:pt modelId="{5AC94FA9-FC07-4CF9-B043-2206C0C059C2}" type="pres">
      <dgm:prSet presAssocID="{CFF7DE7C-8D04-49FE-BCD9-EF8279C0E1DE}" presName="hierRoot2" presStyleCnt="0">
        <dgm:presLayoutVars>
          <dgm:hierBranch val="init"/>
        </dgm:presLayoutVars>
      </dgm:prSet>
      <dgm:spPr/>
    </dgm:pt>
    <dgm:pt modelId="{8D29549F-CF3E-4C61-B9F6-08129738F4BF}" type="pres">
      <dgm:prSet presAssocID="{CFF7DE7C-8D04-49FE-BCD9-EF8279C0E1DE}" presName="rootComposite" presStyleCnt="0"/>
      <dgm:spPr/>
    </dgm:pt>
    <dgm:pt modelId="{1BEDE911-6B2F-4ADD-B49C-62CD534F26EB}" type="pres">
      <dgm:prSet presAssocID="{CFF7DE7C-8D04-49FE-BCD9-EF8279C0E1DE}" presName="rootText" presStyleLbl="node3" presStyleIdx="32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1B8DE3-C52C-4F93-B262-F369A99C0F9D}" type="pres">
      <dgm:prSet presAssocID="{CFF7DE7C-8D04-49FE-BCD9-EF8279C0E1DE}" presName="rootConnector" presStyleLbl="node3" presStyleIdx="32" presStyleCnt="44"/>
      <dgm:spPr/>
      <dgm:t>
        <a:bodyPr/>
        <a:lstStyle/>
        <a:p>
          <a:endParaRPr lang="en-US"/>
        </a:p>
      </dgm:t>
    </dgm:pt>
    <dgm:pt modelId="{4C5803D8-5550-4D19-AC3E-753251A7EF62}" type="pres">
      <dgm:prSet presAssocID="{CFF7DE7C-8D04-49FE-BCD9-EF8279C0E1DE}" presName="hierChild4" presStyleCnt="0"/>
      <dgm:spPr/>
    </dgm:pt>
    <dgm:pt modelId="{7736D690-C8B6-44F0-9D6E-4384C2BFDF14}" type="pres">
      <dgm:prSet presAssocID="{CFF7DE7C-8D04-49FE-BCD9-EF8279C0E1DE}" presName="hierChild5" presStyleCnt="0"/>
      <dgm:spPr/>
    </dgm:pt>
    <dgm:pt modelId="{4234C7F6-9419-4F2B-927D-ACCF8DE270C6}" type="pres">
      <dgm:prSet presAssocID="{DB006FB6-EE1B-41B0-A295-08B85FA33E25}" presName="Name37" presStyleLbl="parChTrans1D3" presStyleIdx="33" presStyleCnt="44"/>
      <dgm:spPr/>
      <dgm:t>
        <a:bodyPr/>
        <a:lstStyle/>
        <a:p>
          <a:endParaRPr lang="en-US"/>
        </a:p>
      </dgm:t>
    </dgm:pt>
    <dgm:pt modelId="{A239ADEC-48DF-410B-B9CB-B79C41753766}" type="pres">
      <dgm:prSet presAssocID="{814301A7-13F9-41CD-AAEF-100696B6772F}" presName="hierRoot2" presStyleCnt="0">
        <dgm:presLayoutVars>
          <dgm:hierBranch val="init"/>
        </dgm:presLayoutVars>
      </dgm:prSet>
      <dgm:spPr/>
    </dgm:pt>
    <dgm:pt modelId="{7CF4026F-CC29-490C-8BAC-20E73BC08650}" type="pres">
      <dgm:prSet presAssocID="{814301A7-13F9-41CD-AAEF-100696B6772F}" presName="rootComposite" presStyleCnt="0"/>
      <dgm:spPr/>
    </dgm:pt>
    <dgm:pt modelId="{62A4E06B-182A-4714-A468-4ECC986E0F78}" type="pres">
      <dgm:prSet presAssocID="{814301A7-13F9-41CD-AAEF-100696B6772F}" presName="rootText" presStyleLbl="node3" presStyleIdx="33" presStyleCnt="44" custLinFactNeighborX="148" custLinFactNeighborY="7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DF3A5C-C4F4-4706-A546-CF7117C3D044}" type="pres">
      <dgm:prSet presAssocID="{814301A7-13F9-41CD-AAEF-100696B6772F}" presName="rootConnector" presStyleLbl="node3" presStyleIdx="33" presStyleCnt="44"/>
      <dgm:spPr/>
      <dgm:t>
        <a:bodyPr/>
        <a:lstStyle/>
        <a:p>
          <a:endParaRPr lang="en-US"/>
        </a:p>
      </dgm:t>
    </dgm:pt>
    <dgm:pt modelId="{3EF8F810-D02E-4851-94A8-6CE8EC12728B}" type="pres">
      <dgm:prSet presAssocID="{814301A7-13F9-41CD-AAEF-100696B6772F}" presName="hierChild4" presStyleCnt="0"/>
      <dgm:spPr/>
    </dgm:pt>
    <dgm:pt modelId="{D4CF8199-C863-4E33-9312-7F69331A638A}" type="pres">
      <dgm:prSet presAssocID="{814301A7-13F9-41CD-AAEF-100696B6772F}" presName="hierChild5" presStyleCnt="0"/>
      <dgm:spPr/>
    </dgm:pt>
    <dgm:pt modelId="{5589820C-15A9-4D8A-A7D4-F33BA8644BC8}" type="pres">
      <dgm:prSet presAssocID="{5F7DE15E-7E63-46B2-B0AD-BC0B838A9B80}" presName="Name37" presStyleLbl="parChTrans1D3" presStyleIdx="34" presStyleCnt="44"/>
      <dgm:spPr/>
      <dgm:t>
        <a:bodyPr/>
        <a:lstStyle/>
        <a:p>
          <a:endParaRPr lang="en-US"/>
        </a:p>
      </dgm:t>
    </dgm:pt>
    <dgm:pt modelId="{EB1573E8-C26B-4134-9FE8-643D21406CBF}" type="pres">
      <dgm:prSet presAssocID="{AA2A47D1-3CEF-4589-9AAA-11346BBCE5C0}" presName="hierRoot2" presStyleCnt="0">
        <dgm:presLayoutVars>
          <dgm:hierBranch val="init"/>
        </dgm:presLayoutVars>
      </dgm:prSet>
      <dgm:spPr/>
    </dgm:pt>
    <dgm:pt modelId="{B2776A88-350F-4578-B4C5-C12D8EA8BC2E}" type="pres">
      <dgm:prSet presAssocID="{AA2A47D1-3CEF-4589-9AAA-11346BBCE5C0}" presName="rootComposite" presStyleCnt="0"/>
      <dgm:spPr/>
    </dgm:pt>
    <dgm:pt modelId="{60DE87AA-30F3-4C04-8DC7-EBA7E047761A}" type="pres">
      <dgm:prSet presAssocID="{AA2A47D1-3CEF-4589-9AAA-11346BBCE5C0}" presName="rootText" presStyleLbl="node3" presStyleIdx="34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5A1CD1-E754-4552-B4BA-75F27C9B09F6}" type="pres">
      <dgm:prSet presAssocID="{AA2A47D1-3CEF-4589-9AAA-11346BBCE5C0}" presName="rootConnector" presStyleLbl="node3" presStyleIdx="34" presStyleCnt="44"/>
      <dgm:spPr/>
      <dgm:t>
        <a:bodyPr/>
        <a:lstStyle/>
        <a:p>
          <a:endParaRPr lang="en-US"/>
        </a:p>
      </dgm:t>
    </dgm:pt>
    <dgm:pt modelId="{926050C5-887D-4209-9DB6-D43B354F101F}" type="pres">
      <dgm:prSet presAssocID="{AA2A47D1-3CEF-4589-9AAA-11346BBCE5C0}" presName="hierChild4" presStyleCnt="0"/>
      <dgm:spPr/>
    </dgm:pt>
    <dgm:pt modelId="{76FA092A-BF75-4290-9EB3-7BA8BAB62670}" type="pres">
      <dgm:prSet presAssocID="{AA2A47D1-3CEF-4589-9AAA-11346BBCE5C0}" presName="hierChild5" presStyleCnt="0"/>
      <dgm:spPr/>
    </dgm:pt>
    <dgm:pt modelId="{68957E98-23F1-449E-B473-EB3048151530}" type="pres">
      <dgm:prSet presAssocID="{949AC9B7-3C01-4739-959E-9BEEB4827DDF}" presName="hierChild5" presStyleCnt="0"/>
      <dgm:spPr/>
    </dgm:pt>
    <dgm:pt modelId="{39D42390-FDA9-4AF9-82CA-4BEA920C7BA5}" type="pres">
      <dgm:prSet presAssocID="{4844A91E-39DA-4A31-8E63-FA6D6DDD4140}" presName="Name37" presStyleLbl="parChTrans1D2" presStyleIdx="6" presStyleCnt="9"/>
      <dgm:spPr/>
      <dgm:t>
        <a:bodyPr/>
        <a:lstStyle/>
        <a:p>
          <a:endParaRPr lang="en-US"/>
        </a:p>
      </dgm:t>
    </dgm:pt>
    <dgm:pt modelId="{BC329F3E-657A-446B-9DE4-334C6B2B3351}" type="pres">
      <dgm:prSet presAssocID="{E5E64EC5-E339-46B3-94B7-AEA0031858C9}" presName="hierRoot2" presStyleCnt="0">
        <dgm:presLayoutVars>
          <dgm:hierBranch val="init"/>
        </dgm:presLayoutVars>
      </dgm:prSet>
      <dgm:spPr/>
    </dgm:pt>
    <dgm:pt modelId="{8360B97B-5EA8-4AB1-BC2E-58717D5C5F40}" type="pres">
      <dgm:prSet presAssocID="{E5E64EC5-E339-46B3-94B7-AEA0031858C9}" presName="rootComposite" presStyleCnt="0"/>
      <dgm:spPr/>
    </dgm:pt>
    <dgm:pt modelId="{BF193D70-9576-4F08-BEB5-7BC6B6C94E8B}" type="pres">
      <dgm:prSet presAssocID="{E5E64EC5-E339-46B3-94B7-AEA0031858C9}" presName="rootText" presStyleLbl="node2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19C53E-0A79-492D-9106-F9C2227CCA7E}" type="pres">
      <dgm:prSet presAssocID="{E5E64EC5-E339-46B3-94B7-AEA0031858C9}" presName="rootConnector" presStyleLbl="node2" presStyleIdx="6" presStyleCnt="9"/>
      <dgm:spPr/>
      <dgm:t>
        <a:bodyPr/>
        <a:lstStyle/>
        <a:p>
          <a:endParaRPr lang="en-US"/>
        </a:p>
      </dgm:t>
    </dgm:pt>
    <dgm:pt modelId="{AB6669EC-6951-411F-AF97-957D5FE7BF1F}" type="pres">
      <dgm:prSet presAssocID="{E5E64EC5-E339-46B3-94B7-AEA0031858C9}" presName="hierChild4" presStyleCnt="0"/>
      <dgm:spPr/>
    </dgm:pt>
    <dgm:pt modelId="{D12ACD95-B705-4D25-9CF7-188A06F484B3}" type="pres">
      <dgm:prSet presAssocID="{5622ADAB-ED9D-481F-A582-967488F3F842}" presName="Name37" presStyleLbl="parChTrans1D3" presStyleIdx="35" presStyleCnt="44"/>
      <dgm:spPr/>
      <dgm:t>
        <a:bodyPr/>
        <a:lstStyle/>
        <a:p>
          <a:endParaRPr lang="en-US"/>
        </a:p>
      </dgm:t>
    </dgm:pt>
    <dgm:pt modelId="{6A4CAEF5-FD00-4F10-8EBA-E79F16C11766}" type="pres">
      <dgm:prSet presAssocID="{FBB7D5B4-3D9A-49F9-9D70-90210F2F894C}" presName="hierRoot2" presStyleCnt="0">
        <dgm:presLayoutVars>
          <dgm:hierBranch val="init"/>
        </dgm:presLayoutVars>
      </dgm:prSet>
      <dgm:spPr/>
    </dgm:pt>
    <dgm:pt modelId="{32130735-2AA8-46E2-873B-3CC089BCD0C7}" type="pres">
      <dgm:prSet presAssocID="{FBB7D5B4-3D9A-49F9-9D70-90210F2F894C}" presName="rootComposite" presStyleCnt="0"/>
      <dgm:spPr/>
    </dgm:pt>
    <dgm:pt modelId="{8525F747-9241-46C1-9983-09FEA133EE91}" type="pres">
      <dgm:prSet presAssocID="{FBB7D5B4-3D9A-49F9-9D70-90210F2F894C}" presName="rootText" presStyleLbl="node3" presStyleIdx="35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2608C9-B664-48DC-9C1B-AE5634BB7DE0}" type="pres">
      <dgm:prSet presAssocID="{FBB7D5B4-3D9A-49F9-9D70-90210F2F894C}" presName="rootConnector" presStyleLbl="node3" presStyleIdx="35" presStyleCnt="44"/>
      <dgm:spPr/>
      <dgm:t>
        <a:bodyPr/>
        <a:lstStyle/>
        <a:p>
          <a:endParaRPr lang="en-US"/>
        </a:p>
      </dgm:t>
    </dgm:pt>
    <dgm:pt modelId="{5BB9A5E1-EDE8-4BDB-B041-AA3E251138A5}" type="pres">
      <dgm:prSet presAssocID="{FBB7D5B4-3D9A-49F9-9D70-90210F2F894C}" presName="hierChild4" presStyleCnt="0"/>
      <dgm:spPr/>
    </dgm:pt>
    <dgm:pt modelId="{0B6E7CD8-AB50-4D95-9058-A24EBE04C508}" type="pres">
      <dgm:prSet presAssocID="{FBB7D5B4-3D9A-49F9-9D70-90210F2F894C}" presName="hierChild5" presStyleCnt="0"/>
      <dgm:spPr/>
    </dgm:pt>
    <dgm:pt modelId="{4B97606A-8CCD-46C8-BC98-B6F114CA8E2E}" type="pres">
      <dgm:prSet presAssocID="{15F1BA1F-DF79-4FAC-87C1-14F3FC45C16E}" presName="Name37" presStyleLbl="parChTrans1D3" presStyleIdx="36" presStyleCnt="44"/>
      <dgm:spPr/>
      <dgm:t>
        <a:bodyPr/>
        <a:lstStyle/>
        <a:p>
          <a:endParaRPr lang="en-US"/>
        </a:p>
      </dgm:t>
    </dgm:pt>
    <dgm:pt modelId="{12754B15-4CA1-4FC7-BDC1-F72B88FCC008}" type="pres">
      <dgm:prSet presAssocID="{A0EF4C3B-3DA0-4C00-BEDD-FDE14E929F36}" presName="hierRoot2" presStyleCnt="0">
        <dgm:presLayoutVars>
          <dgm:hierBranch val="init"/>
        </dgm:presLayoutVars>
      </dgm:prSet>
      <dgm:spPr/>
    </dgm:pt>
    <dgm:pt modelId="{396F6485-22D6-4E2C-905A-D10B2B2C442D}" type="pres">
      <dgm:prSet presAssocID="{A0EF4C3B-3DA0-4C00-BEDD-FDE14E929F36}" presName="rootComposite" presStyleCnt="0"/>
      <dgm:spPr/>
    </dgm:pt>
    <dgm:pt modelId="{399848E3-60D6-4E68-9254-1FF9D1B451C6}" type="pres">
      <dgm:prSet presAssocID="{A0EF4C3B-3DA0-4C00-BEDD-FDE14E929F36}" presName="rootText" presStyleLbl="node3" presStyleIdx="36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D0042A-8ABD-48BF-96B8-F3D7226F3433}" type="pres">
      <dgm:prSet presAssocID="{A0EF4C3B-3DA0-4C00-BEDD-FDE14E929F36}" presName="rootConnector" presStyleLbl="node3" presStyleIdx="36" presStyleCnt="44"/>
      <dgm:spPr/>
      <dgm:t>
        <a:bodyPr/>
        <a:lstStyle/>
        <a:p>
          <a:endParaRPr lang="en-US"/>
        </a:p>
      </dgm:t>
    </dgm:pt>
    <dgm:pt modelId="{C7028CCE-49BA-471F-8662-B8B87FB8AA68}" type="pres">
      <dgm:prSet presAssocID="{A0EF4C3B-3DA0-4C00-BEDD-FDE14E929F36}" presName="hierChild4" presStyleCnt="0"/>
      <dgm:spPr/>
    </dgm:pt>
    <dgm:pt modelId="{0CEFD101-2EAB-4F7A-9A01-642F01ABEE3E}" type="pres">
      <dgm:prSet presAssocID="{A0EF4C3B-3DA0-4C00-BEDD-FDE14E929F36}" presName="hierChild5" presStyleCnt="0"/>
      <dgm:spPr/>
    </dgm:pt>
    <dgm:pt modelId="{64A6A777-CF3A-41E2-A823-6C5CEAF3E9B3}" type="pres">
      <dgm:prSet presAssocID="{40921C25-8FF5-4C0B-BEE8-B0EB0898FE9E}" presName="Name37" presStyleLbl="parChTrans1D3" presStyleIdx="37" presStyleCnt="44"/>
      <dgm:spPr/>
      <dgm:t>
        <a:bodyPr/>
        <a:lstStyle/>
        <a:p>
          <a:endParaRPr lang="en-US"/>
        </a:p>
      </dgm:t>
    </dgm:pt>
    <dgm:pt modelId="{DA55AF18-EA84-41C5-86E4-437CBE81A43A}" type="pres">
      <dgm:prSet presAssocID="{D8766EDA-E672-4FA8-9B90-A1760AB1BA34}" presName="hierRoot2" presStyleCnt="0">
        <dgm:presLayoutVars>
          <dgm:hierBranch val="init"/>
        </dgm:presLayoutVars>
      </dgm:prSet>
      <dgm:spPr/>
    </dgm:pt>
    <dgm:pt modelId="{8C428C58-1D2E-460B-8E3D-1FD74A3F369D}" type="pres">
      <dgm:prSet presAssocID="{D8766EDA-E672-4FA8-9B90-A1760AB1BA34}" presName="rootComposite" presStyleCnt="0"/>
      <dgm:spPr/>
    </dgm:pt>
    <dgm:pt modelId="{416F8A3E-955D-4B3E-9D38-9D8324C756D0}" type="pres">
      <dgm:prSet presAssocID="{D8766EDA-E672-4FA8-9B90-A1760AB1BA34}" presName="rootText" presStyleLbl="node3" presStyleIdx="37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088125-5F96-4C70-9B3A-AE2B7106A9B8}" type="pres">
      <dgm:prSet presAssocID="{D8766EDA-E672-4FA8-9B90-A1760AB1BA34}" presName="rootConnector" presStyleLbl="node3" presStyleIdx="37" presStyleCnt="44"/>
      <dgm:spPr/>
      <dgm:t>
        <a:bodyPr/>
        <a:lstStyle/>
        <a:p>
          <a:endParaRPr lang="en-US"/>
        </a:p>
      </dgm:t>
    </dgm:pt>
    <dgm:pt modelId="{D7F121C7-78E5-4E5C-BFA9-17972A6EE748}" type="pres">
      <dgm:prSet presAssocID="{D8766EDA-E672-4FA8-9B90-A1760AB1BA34}" presName="hierChild4" presStyleCnt="0"/>
      <dgm:spPr/>
    </dgm:pt>
    <dgm:pt modelId="{F5570365-75E5-42C2-A334-1345D9A7052F}" type="pres">
      <dgm:prSet presAssocID="{D8766EDA-E672-4FA8-9B90-A1760AB1BA34}" presName="hierChild5" presStyleCnt="0"/>
      <dgm:spPr/>
    </dgm:pt>
    <dgm:pt modelId="{3C522FC7-DC62-4A19-9148-984B91474B59}" type="pres">
      <dgm:prSet presAssocID="{0D0A4B74-AE55-49D9-896F-0401E8172750}" presName="Name37" presStyleLbl="parChTrans1D3" presStyleIdx="38" presStyleCnt="44"/>
      <dgm:spPr/>
      <dgm:t>
        <a:bodyPr/>
        <a:lstStyle/>
        <a:p>
          <a:endParaRPr lang="en-US"/>
        </a:p>
      </dgm:t>
    </dgm:pt>
    <dgm:pt modelId="{C7B71266-0ED7-45D9-8A94-C921D7584ABF}" type="pres">
      <dgm:prSet presAssocID="{282D5B5F-4C1B-47D3-BEFA-2CB104058203}" presName="hierRoot2" presStyleCnt="0">
        <dgm:presLayoutVars>
          <dgm:hierBranch val="init"/>
        </dgm:presLayoutVars>
      </dgm:prSet>
      <dgm:spPr/>
    </dgm:pt>
    <dgm:pt modelId="{5C8CF72C-4AAB-4F37-AF0D-AFDCA9076ABF}" type="pres">
      <dgm:prSet presAssocID="{282D5B5F-4C1B-47D3-BEFA-2CB104058203}" presName="rootComposite" presStyleCnt="0"/>
      <dgm:spPr/>
    </dgm:pt>
    <dgm:pt modelId="{1FB268E5-590C-4954-AAA8-A2D4D48C09D7}" type="pres">
      <dgm:prSet presAssocID="{282D5B5F-4C1B-47D3-BEFA-2CB104058203}" presName="rootText" presStyleLbl="node3" presStyleIdx="38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4226D9-C4DD-481F-BAF1-6F7E9A7F1318}" type="pres">
      <dgm:prSet presAssocID="{282D5B5F-4C1B-47D3-BEFA-2CB104058203}" presName="rootConnector" presStyleLbl="node3" presStyleIdx="38" presStyleCnt="44"/>
      <dgm:spPr/>
      <dgm:t>
        <a:bodyPr/>
        <a:lstStyle/>
        <a:p>
          <a:endParaRPr lang="en-US"/>
        </a:p>
      </dgm:t>
    </dgm:pt>
    <dgm:pt modelId="{354665EF-BAD4-4FCC-879F-367CC867EDAA}" type="pres">
      <dgm:prSet presAssocID="{282D5B5F-4C1B-47D3-BEFA-2CB104058203}" presName="hierChild4" presStyleCnt="0"/>
      <dgm:spPr/>
    </dgm:pt>
    <dgm:pt modelId="{FD1B992E-ACDA-4F10-9F4B-8061F4E067A7}" type="pres">
      <dgm:prSet presAssocID="{282D5B5F-4C1B-47D3-BEFA-2CB104058203}" presName="hierChild5" presStyleCnt="0"/>
      <dgm:spPr/>
    </dgm:pt>
    <dgm:pt modelId="{8DEA8970-6AE6-4511-B079-89D496B8AADA}" type="pres">
      <dgm:prSet presAssocID="{FF2C6FFF-0900-4812-9254-166636E6F8BB}" presName="Name37" presStyleLbl="parChTrans1D3" presStyleIdx="39" presStyleCnt="44"/>
      <dgm:spPr/>
      <dgm:t>
        <a:bodyPr/>
        <a:lstStyle/>
        <a:p>
          <a:endParaRPr lang="en-US"/>
        </a:p>
      </dgm:t>
    </dgm:pt>
    <dgm:pt modelId="{2AF1EB2B-D879-49CE-8EED-4C054AD6E2FD}" type="pres">
      <dgm:prSet presAssocID="{78701403-B66B-45A4-9B98-4064EC3A4598}" presName="hierRoot2" presStyleCnt="0">
        <dgm:presLayoutVars>
          <dgm:hierBranch val="init"/>
        </dgm:presLayoutVars>
      </dgm:prSet>
      <dgm:spPr/>
    </dgm:pt>
    <dgm:pt modelId="{CE86C69A-4CD8-4F6E-87CF-02F944E951D5}" type="pres">
      <dgm:prSet presAssocID="{78701403-B66B-45A4-9B98-4064EC3A4598}" presName="rootComposite" presStyleCnt="0"/>
      <dgm:spPr/>
    </dgm:pt>
    <dgm:pt modelId="{7A32D2E1-9199-478C-A0FC-C6DDA31D433D}" type="pres">
      <dgm:prSet presAssocID="{78701403-B66B-45A4-9B98-4064EC3A4598}" presName="rootText" presStyleLbl="node3" presStyleIdx="39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48E24C-50D4-477A-BFA1-54E4296EC36D}" type="pres">
      <dgm:prSet presAssocID="{78701403-B66B-45A4-9B98-4064EC3A4598}" presName="rootConnector" presStyleLbl="node3" presStyleIdx="39" presStyleCnt="44"/>
      <dgm:spPr/>
      <dgm:t>
        <a:bodyPr/>
        <a:lstStyle/>
        <a:p>
          <a:endParaRPr lang="en-US"/>
        </a:p>
      </dgm:t>
    </dgm:pt>
    <dgm:pt modelId="{BCAF8AA6-FF69-4337-9B09-E9F84FFF17A4}" type="pres">
      <dgm:prSet presAssocID="{78701403-B66B-45A4-9B98-4064EC3A4598}" presName="hierChild4" presStyleCnt="0"/>
      <dgm:spPr/>
    </dgm:pt>
    <dgm:pt modelId="{6E821AF1-568A-4C7F-AE79-786530A146AF}" type="pres">
      <dgm:prSet presAssocID="{78701403-B66B-45A4-9B98-4064EC3A4598}" presName="hierChild5" presStyleCnt="0"/>
      <dgm:spPr/>
    </dgm:pt>
    <dgm:pt modelId="{E8C691CB-3B70-4B0F-BCBA-9B305B4B8C2D}" type="pres">
      <dgm:prSet presAssocID="{8F7693C4-E02B-4572-9800-A7EAB8B63440}" presName="Name37" presStyleLbl="parChTrans1D3" presStyleIdx="40" presStyleCnt="44"/>
      <dgm:spPr/>
      <dgm:t>
        <a:bodyPr/>
        <a:lstStyle/>
        <a:p>
          <a:endParaRPr lang="en-US"/>
        </a:p>
      </dgm:t>
    </dgm:pt>
    <dgm:pt modelId="{048EDE41-0C6A-4489-84EE-7B4B49CECB19}" type="pres">
      <dgm:prSet presAssocID="{48CC461D-FEBF-4B2F-8B3B-AE9B7C3E4539}" presName="hierRoot2" presStyleCnt="0">
        <dgm:presLayoutVars>
          <dgm:hierBranch val="init"/>
        </dgm:presLayoutVars>
      </dgm:prSet>
      <dgm:spPr/>
    </dgm:pt>
    <dgm:pt modelId="{A1256EE6-9684-4C39-A170-4811E8F10C92}" type="pres">
      <dgm:prSet presAssocID="{48CC461D-FEBF-4B2F-8B3B-AE9B7C3E4539}" presName="rootComposite" presStyleCnt="0"/>
      <dgm:spPr/>
    </dgm:pt>
    <dgm:pt modelId="{71E7ECA9-8944-40F9-8625-96A4C6B1BC09}" type="pres">
      <dgm:prSet presAssocID="{48CC461D-FEBF-4B2F-8B3B-AE9B7C3E4539}" presName="rootText" presStyleLbl="node3" presStyleIdx="40" presStyleCnt="44" custLinFactNeighborX="148" custLinFactNeighborY="7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B1EE39-EEE7-425F-8B1F-3C21F56B633D}" type="pres">
      <dgm:prSet presAssocID="{48CC461D-FEBF-4B2F-8B3B-AE9B7C3E4539}" presName="rootConnector" presStyleLbl="node3" presStyleIdx="40" presStyleCnt="44"/>
      <dgm:spPr/>
      <dgm:t>
        <a:bodyPr/>
        <a:lstStyle/>
        <a:p>
          <a:endParaRPr lang="en-US"/>
        </a:p>
      </dgm:t>
    </dgm:pt>
    <dgm:pt modelId="{D97CE4C6-2B30-4085-AACA-179F519EC0E0}" type="pres">
      <dgm:prSet presAssocID="{48CC461D-FEBF-4B2F-8B3B-AE9B7C3E4539}" presName="hierChild4" presStyleCnt="0"/>
      <dgm:spPr/>
    </dgm:pt>
    <dgm:pt modelId="{3AAFDF0B-B6B9-40B6-85C5-DB8A7EADD3C5}" type="pres">
      <dgm:prSet presAssocID="{48CC461D-FEBF-4B2F-8B3B-AE9B7C3E4539}" presName="hierChild5" presStyleCnt="0"/>
      <dgm:spPr/>
    </dgm:pt>
    <dgm:pt modelId="{FAE27EA4-1195-4226-A74A-777C1996373E}" type="pres">
      <dgm:prSet presAssocID="{29B3A2D2-D1BA-4AB0-8E69-F3341EF86229}" presName="Name37" presStyleLbl="parChTrans1D3" presStyleIdx="41" presStyleCnt="44"/>
      <dgm:spPr/>
      <dgm:t>
        <a:bodyPr/>
        <a:lstStyle/>
        <a:p>
          <a:endParaRPr lang="en-US"/>
        </a:p>
      </dgm:t>
    </dgm:pt>
    <dgm:pt modelId="{7E452E4F-E2AF-409D-B227-94A6E169C4F4}" type="pres">
      <dgm:prSet presAssocID="{37DFD73B-1673-461B-9D09-01624EE13286}" presName="hierRoot2" presStyleCnt="0">
        <dgm:presLayoutVars>
          <dgm:hierBranch val="init"/>
        </dgm:presLayoutVars>
      </dgm:prSet>
      <dgm:spPr/>
    </dgm:pt>
    <dgm:pt modelId="{DABB444E-BD88-46B3-B159-24614C4971BC}" type="pres">
      <dgm:prSet presAssocID="{37DFD73B-1673-461B-9D09-01624EE13286}" presName="rootComposite" presStyleCnt="0"/>
      <dgm:spPr/>
    </dgm:pt>
    <dgm:pt modelId="{30DE0D0F-FA37-4422-AAAA-C8EFB9528247}" type="pres">
      <dgm:prSet presAssocID="{37DFD73B-1673-461B-9D09-01624EE13286}" presName="rootText" presStyleLbl="node3" presStyleIdx="41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D2B1D0-84D6-4B38-9D38-D9F8154DEE65}" type="pres">
      <dgm:prSet presAssocID="{37DFD73B-1673-461B-9D09-01624EE13286}" presName="rootConnector" presStyleLbl="node3" presStyleIdx="41" presStyleCnt="44"/>
      <dgm:spPr/>
      <dgm:t>
        <a:bodyPr/>
        <a:lstStyle/>
        <a:p>
          <a:endParaRPr lang="en-US"/>
        </a:p>
      </dgm:t>
    </dgm:pt>
    <dgm:pt modelId="{05F0EB3A-0288-462B-9BF1-B1AA5C926D15}" type="pres">
      <dgm:prSet presAssocID="{37DFD73B-1673-461B-9D09-01624EE13286}" presName="hierChild4" presStyleCnt="0"/>
      <dgm:spPr/>
    </dgm:pt>
    <dgm:pt modelId="{DBF60F57-9F98-4BF7-B956-79690DDDA292}" type="pres">
      <dgm:prSet presAssocID="{37DFD73B-1673-461B-9D09-01624EE13286}" presName="hierChild5" presStyleCnt="0"/>
      <dgm:spPr/>
    </dgm:pt>
    <dgm:pt modelId="{6EE69302-3EE0-4079-B23E-18D019878A51}" type="pres">
      <dgm:prSet presAssocID="{E5E64EC5-E339-46B3-94B7-AEA0031858C9}" presName="hierChild5" presStyleCnt="0"/>
      <dgm:spPr/>
    </dgm:pt>
    <dgm:pt modelId="{6793617A-010E-4738-A1E6-E92A397F5F46}" type="pres">
      <dgm:prSet presAssocID="{53BCC29C-4788-47EB-A5D1-8B57F9A2F99A}" presName="Name37" presStyleLbl="parChTrans1D2" presStyleIdx="7" presStyleCnt="9"/>
      <dgm:spPr/>
      <dgm:t>
        <a:bodyPr/>
        <a:lstStyle/>
        <a:p>
          <a:endParaRPr lang="en-US"/>
        </a:p>
      </dgm:t>
    </dgm:pt>
    <dgm:pt modelId="{C6D68D33-BF94-4656-A6A0-24236E063CF8}" type="pres">
      <dgm:prSet presAssocID="{500B0A1A-58EF-4850-892E-1BEE33C17E27}" presName="hierRoot2" presStyleCnt="0">
        <dgm:presLayoutVars>
          <dgm:hierBranch val="init"/>
        </dgm:presLayoutVars>
      </dgm:prSet>
      <dgm:spPr/>
    </dgm:pt>
    <dgm:pt modelId="{5C33A2B5-588F-43A4-AC8F-CD077F55D5C6}" type="pres">
      <dgm:prSet presAssocID="{500B0A1A-58EF-4850-892E-1BEE33C17E27}" presName="rootComposite" presStyleCnt="0"/>
      <dgm:spPr/>
    </dgm:pt>
    <dgm:pt modelId="{F4999627-7FF0-463D-8095-631D4DA628F3}" type="pres">
      <dgm:prSet presAssocID="{500B0A1A-58EF-4850-892E-1BEE33C17E27}" presName="rootText" presStyleLbl="node2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305639-5938-4468-970E-4A5787E6F843}" type="pres">
      <dgm:prSet presAssocID="{500B0A1A-58EF-4850-892E-1BEE33C17E27}" presName="rootConnector" presStyleLbl="node2" presStyleIdx="7" presStyleCnt="9"/>
      <dgm:spPr/>
      <dgm:t>
        <a:bodyPr/>
        <a:lstStyle/>
        <a:p>
          <a:endParaRPr lang="en-US"/>
        </a:p>
      </dgm:t>
    </dgm:pt>
    <dgm:pt modelId="{67816409-E27C-4465-94F4-8002D6EC4C3D}" type="pres">
      <dgm:prSet presAssocID="{500B0A1A-58EF-4850-892E-1BEE33C17E27}" presName="hierChild4" presStyleCnt="0"/>
      <dgm:spPr/>
    </dgm:pt>
    <dgm:pt modelId="{6DD12D7D-5656-4BA1-8E08-70F42B4834E8}" type="pres">
      <dgm:prSet presAssocID="{500B0A1A-58EF-4850-892E-1BEE33C17E27}" presName="hierChild5" presStyleCnt="0"/>
      <dgm:spPr/>
    </dgm:pt>
    <dgm:pt modelId="{E07E0ABB-E8A1-482D-AE6B-0F06DD1A2B38}" type="pres">
      <dgm:prSet presAssocID="{7F48B230-1CB1-45B3-A840-A674A5FF4D59}" presName="Name37" presStyleLbl="parChTrans1D2" presStyleIdx="8" presStyleCnt="9"/>
      <dgm:spPr/>
      <dgm:t>
        <a:bodyPr/>
        <a:lstStyle/>
        <a:p>
          <a:endParaRPr lang="en-US"/>
        </a:p>
      </dgm:t>
    </dgm:pt>
    <dgm:pt modelId="{8E71F15E-BC80-4BB5-8F39-56B4FFF71DC0}" type="pres">
      <dgm:prSet presAssocID="{8F986CC2-0434-4B25-88E3-596B09A78A9D}" presName="hierRoot2" presStyleCnt="0">
        <dgm:presLayoutVars>
          <dgm:hierBranch val="init"/>
        </dgm:presLayoutVars>
      </dgm:prSet>
      <dgm:spPr/>
    </dgm:pt>
    <dgm:pt modelId="{268530FF-80D5-4C3C-BE24-092A17D4AA6E}" type="pres">
      <dgm:prSet presAssocID="{8F986CC2-0434-4B25-88E3-596B09A78A9D}" presName="rootComposite" presStyleCnt="0"/>
      <dgm:spPr/>
    </dgm:pt>
    <dgm:pt modelId="{9BD3C3E2-F733-443A-A528-8BD09D4860C5}" type="pres">
      <dgm:prSet presAssocID="{8F986CC2-0434-4B25-88E3-596B09A78A9D}" presName="rootText" presStyleLbl="node2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54F48C-8808-4FAE-873F-7AF36CCF9C88}" type="pres">
      <dgm:prSet presAssocID="{8F986CC2-0434-4B25-88E3-596B09A78A9D}" presName="rootConnector" presStyleLbl="node2" presStyleIdx="8" presStyleCnt="9"/>
      <dgm:spPr/>
      <dgm:t>
        <a:bodyPr/>
        <a:lstStyle/>
        <a:p>
          <a:endParaRPr lang="en-US"/>
        </a:p>
      </dgm:t>
    </dgm:pt>
    <dgm:pt modelId="{93FAED3A-52D0-4C87-958F-C43DF1B3BFB7}" type="pres">
      <dgm:prSet presAssocID="{8F986CC2-0434-4B25-88E3-596B09A78A9D}" presName="hierChild4" presStyleCnt="0"/>
      <dgm:spPr/>
    </dgm:pt>
    <dgm:pt modelId="{F8A92C61-FFFE-4949-A2C8-BDF916CFAAA6}" type="pres">
      <dgm:prSet presAssocID="{4AA186F5-28FF-4016-A345-3A3DE3842B37}" presName="Name37" presStyleLbl="parChTrans1D3" presStyleIdx="42" presStyleCnt="44"/>
      <dgm:spPr/>
      <dgm:t>
        <a:bodyPr/>
        <a:lstStyle/>
        <a:p>
          <a:endParaRPr lang="en-US"/>
        </a:p>
      </dgm:t>
    </dgm:pt>
    <dgm:pt modelId="{1BABC778-022D-479C-B8C2-C37F13F2BFD3}" type="pres">
      <dgm:prSet presAssocID="{6629DF07-0F82-4890-9510-C382884F604E}" presName="hierRoot2" presStyleCnt="0">
        <dgm:presLayoutVars>
          <dgm:hierBranch val="init"/>
        </dgm:presLayoutVars>
      </dgm:prSet>
      <dgm:spPr/>
    </dgm:pt>
    <dgm:pt modelId="{75D6A19F-658F-4B32-A839-F80BFCC11876}" type="pres">
      <dgm:prSet presAssocID="{6629DF07-0F82-4890-9510-C382884F604E}" presName="rootComposite" presStyleCnt="0"/>
      <dgm:spPr/>
    </dgm:pt>
    <dgm:pt modelId="{0C6F7753-EEC1-494F-B0E4-A4A7AD812743}" type="pres">
      <dgm:prSet presAssocID="{6629DF07-0F82-4890-9510-C382884F604E}" presName="rootText" presStyleLbl="node3" presStyleIdx="42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1D8E16-7CF3-4C72-9DAA-5BBA6EF7B1DF}" type="pres">
      <dgm:prSet presAssocID="{6629DF07-0F82-4890-9510-C382884F604E}" presName="rootConnector" presStyleLbl="node3" presStyleIdx="42" presStyleCnt="44"/>
      <dgm:spPr/>
      <dgm:t>
        <a:bodyPr/>
        <a:lstStyle/>
        <a:p>
          <a:endParaRPr lang="en-US"/>
        </a:p>
      </dgm:t>
    </dgm:pt>
    <dgm:pt modelId="{FBD9DAD0-90DB-43C0-AFE3-AF5ECE79DE3B}" type="pres">
      <dgm:prSet presAssocID="{6629DF07-0F82-4890-9510-C382884F604E}" presName="hierChild4" presStyleCnt="0"/>
      <dgm:spPr/>
    </dgm:pt>
    <dgm:pt modelId="{1247D950-0EE7-44E7-9536-CC4217A999C5}" type="pres">
      <dgm:prSet presAssocID="{6629DF07-0F82-4890-9510-C382884F604E}" presName="hierChild5" presStyleCnt="0"/>
      <dgm:spPr/>
    </dgm:pt>
    <dgm:pt modelId="{7507D83B-B2BD-4895-9B90-93CCC96FAB1C}" type="pres">
      <dgm:prSet presAssocID="{700E0CAA-4D65-4C78-8BB3-97926912A6E1}" presName="Name37" presStyleLbl="parChTrans1D3" presStyleIdx="43" presStyleCnt="44"/>
      <dgm:spPr/>
      <dgm:t>
        <a:bodyPr/>
        <a:lstStyle/>
        <a:p>
          <a:endParaRPr lang="en-US"/>
        </a:p>
      </dgm:t>
    </dgm:pt>
    <dgm:pt modelId="{5D29C37A-309A-4E8E-906F-07B201190078}" type="pres">
      <dgm:prSet presAssocID="{6E68EC8F-E259-4726-B20C-201A9F480991}" presName="hierRoot2" presStyleCnt="0">
        <dgm:presLayoutVars>
          <dgm:hierBranch val="init"/>
        </dgm:presLayoutVars>
      </dgm:prSet>
      <dgm:spPr/>
    </dgm:pt>
    <dgm:pt modelId="{29F06F8E-96C5-42C3-95EA-E29819163F0C}" type="pres">
      <dgm:prSet presAssocID="{6E68EC8F-E259-4726-B20C-201A9F480991}" presName="rootComposite" presStyleCnt="0"/>
      <dgm:spPr/>
    </dgm:pt>
    <dgm:pt modelId="{227C07E5-BDEC-4249-9E1B-5FBC42AD670B}" type="pres">
      <dgm:prSet presAssocID="{6E68EC8F-E259-4726-B20C-201A9F480991}" presName="rootText" presStyleLbl="node3" presStyleIdx="43" presStyleCnt="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50101E-D885-4A36-A76F-E09E3E25FAAC}" type="pres">
      <dgm:prSet presAssocID="{6E68EC8F-E259-4726-B20C-201A9F480991}" presName="rootConnector" presStyleLbl="node3" presStyleIdx="43" presStyleCnt="44"/>
      <dgm:spPr/>
      <dgm:t>
        <a:bodyPr/>
        <a:lstStyle/>
        <a:p>
          <a:endParaRPr lang="en-US"/>
        </a:p>
      </dgm:t>
    </dgm:pt>
    <dgm:pt modelId="{6FF107E6-6A08-4859-86F5-B7F0AF485CF4}" type="pres">
      <dgm:prSet presAssocID="{6E68EC8F-E259-4726-B20C-201A9F480991}" presName="hierChild4" presStyleCnt="0"/>
      <dgm:spPr/>
    </dgm:pt>
    <dgm:pt modelId="{4765571A-CA02-4D8C-BF51-2723B264DD07}" type="pres">
      <dgm:prSet presAssocID="{6E68EC8F-E259-4726-B20C-201A9F480991}" presName="hierChild5" presStyleCnt="0"/>
      <dgm:spPr/>
    </dgm:pt>
    <dgm:pt modelId="{CB9136FD-2B77-42F5-84B4-6ECC246E4B2F}" type="pres">
      <dgm:prSet presAssocID="{8F986CC2-0434-4B25-88E3-596B09A78A9D}" presName="hierChild5" presStyleCnt="0"/>
      <dgm:spPr/>
    </dgm:pt>
    <dgm:pt modelId="{117A99D5-334D-484C-9C14-D9FAB050A3A7}" type="pres">
      <dgm:prSet presAssocID="{F53EE512-9279-4BA4-A4D1-C5A45E3A3642}" presName="hierChild3" presStyleCnt="0"/>
      <dgm:spPr/>
    </dgm:pt>
  </dgm:ptLst>
  <dgm:cxnLst>
    <dgm:cxn modelId="{8D4B1313-4F5C-4C8E-8A05-8CB741491431}" type="presOf" srcId="{25E3FFB3-29D0-4BDC-AC7A-24456D77841B}" destId="{EF7023AF-8C78-4840-8B2E-07CDE45F0F3A}" srcOrd="0" destOrd="0" presId="urn:microsoft.com/office/officeart/2005/8/layout/orgChart1"/>
    <dgm:cxn modelId="{B30D9B27-C71E-4DAA-A0CD-25690AA504D0}" srcId="{E871BB81-1FA7-4C09-BE2F-ACF1ACB65D6D}" destId="{80CA7D72-C640-44EC-9972-91052E309F23}" srcOrd="0" destOrd="0" parTransId="{F4852C2A-3924-4077-AD1C-A52E2F177D3F}" sibTransId="{54981A90-D673-4C2B-B462-7E094465BC3A}"/>
    <dgm:cxn modelId="{6FA8E241-69B1-46F1-B9F5-A77235F56178}" type="presOf" srcId="{15F1BA1F-DF79-4FAC-87C1-14F3FC45C16E}" destId="{4B97606A-8CCD-46C8-BC98-B6F114CA8E2E}" srcOrd="0" destOrd="0" presId="urn:microsoft.com/office/officeart/2005/8/layout/orgChart1"/>
    <dgm:cxn modelId="{C9793E83-7375-4CD5-997E-C182B47F1FD6}" type="presOf" srcId="{A6AFD28C-6BF9-4389-98D0-0FCE4ED962A9}" destId="{774E4609-F895-47A9-BAE2-615D8F88C4CA}" srcOrd="1" destOrd="0" presId="urn:microsoft.com/office/officeart/2005/8/layout/orgChart1"/>
    <dgm:cxn modelId="{72848AA1-78D8-47E7-B16B-3295FB5055EB}" type="presOf" srcId="{F1DF7D1A-47A3-472C-AFDC-A4CC22266018}" destId="{2EF57A27-6E1B-4181-AE43-FC3D100A69BE}" srcOrd="1" destOrd="0" presId="urn:microsoft.com/office/officeart/2005/8/layout/orgChart1"/>
    <dgm:cxn modelId="{C2F1AAF1-AEC7-4CAC-8C43-C150E1EB3FA3}" type="presOf" srcId="{282D5B5F-4C1B-47D3-BEFA-2CB104058203}" destId="{564226D9-C4DD-481F-BAF1-6F7E9A7F1318}" srcOrd="1" destOrd="0" presId="urn:microsoft.com/office/officeart/2005/8/layout/orgChart1"/>
    <dgm:cxn modelId="{7D76BCF3-6281-4727-AA4C-B61DF3202FD3}" srcId="{F39B3975-981D-4081-9EC4-ED311645C6CB}" destId="{9E52F4F3-AD19-4249-A218-A5F024795274}" srcOrd="4" destOrd="0" parTransId="{C7331FA4-FDA5-428D-90A3-462C169BC512}" sibTransId="{85D52103-250B-49DC-82E6-39196E565862}"/>
    <dgm:cxn modelId="{C804F6DA-48CF-4A5E-9FF4-FB5D079FF828}" type="presOf" srcId="{E871BB81-1FA7-4C09-BE2F-ACF1ACB65D6D}" destId="{F29BC526-5124-480D-BEFB-A321E3019BCC}" srcOrd="1" destOrd="0" presId="urn:microsoft.com/office/officeart/2005/8/layout/orgChart1"/>
    <dgm:cxn modelId="{EE582A91-468F-4DCD-8A67-6B889F834C74}" type="presOf" srcId="{E0F4097D-C7BF-4878-BA65-6A64736A4AE0}" destId="{49A96779-5D3F-401F-8059-3C014DF3EE70}" srcOrd="1" destOrd="0" presId="urn:microsoft.com/office/officeart/2005/8/layout/orgChart1"/>
    <dgm:cxn modelId="{C0D6702B-EA94-42B1-BE06-5B9EA08C2CDE}" type="presOf" srcId="{D355D4CD-FC29-46D2-9251-D803C9551D65}" destId="{F1B9A9AB-53F7-4DE3-BE76-3183F1633B7F}" srcOrd="0" destOrd="0" presId="urn:microsoft.com/office/officeart/2005/8/layout/orgChart1"/>
    <dgm:cxn modelId="{E0879064-B71E-4963-99EB-2CDA2144A61F}" type="presOf" srcId="{6FC90BE5-AAE8-425E-A4A6-BD66B6EE896D}" destId="{1A0BEBBC-30BF-4AE4-8A9B-D622ECF770C6}" srcOrd="0" destOrd="0" presId="urn:microsoft.com/office/officeart/2005/8/layout/orgChart1"/>
    <dgm:cxn modelId="{69498038-868D-4761-909B-FA4F93691D17}" type="presOf" srcId="{7F48B230-1CB1-45B3-A840-A674A5FF4D59}" destId="{E07E0ABB-E8A1-482D-AE6B-0F06DD1A2B38}" srcOrd="0" destOrd="0" presId="urn:microsoft.com/office/officeart/2005/8/layout/orgChart1"/>
    <dgm:cxn modelId="{B1B11700-9E6C-495B-B817-685BD571D33F}" type="presOf" srcId="{72D5C754-C62A-43D1-886B-6DA5BD98B453}" destId="{AB0F2CBC-323D-4D12-877E-AF31C48D2E0F}" srcOrd="1" destOrd="0" presId="urn:microsoft.com/office/officeart/2005/8/layout/orgChart1"/>
    <dgm:cxn modelId="{9F081379-B8ED-43C6-844B-89B03C43812B}" type="presOf" srcId="{949AC9B7-3C01-4739-959E-9BEEB4827DDF}" destId="{98A360BF-044A-4902-AE78-AE77BCEFE156}" srcOrd="0" destOrd="0" presId="urn:microsoft.com/office/officeart/2005/8/layout/orgChart1"/>
    <dgm:cxn modelId="{79886E74-CB9D-48E1-9190-E7B587E43680}" type="presOf" srcId="{80CA7D72-C640-44EC-9972-91052E309F23}" destId="{A674D9DE-3E97-434B-9D33-90042E87BAF1}" srcOrd="1" destOrd="0" presId="urn:microsoft.com/office/officeart/2005/8/layout/orgChart1"/>
    <dgm:cxn modelId="{E2271718-C8C7-4666-B029-B6213C6047B1}" type="presOf" srcId="{FF2C6FFF-0900-4812-9254-166636E6F8BB}" destId="{8DEA8970-6AE6-4511-B079-89D496B8AADA}" srcOrd="0" destOrd="0" presId="urn:microsoft.com/office/officeart/2005/8/layout/orgChart1"/>
    <dgm:cxn modelId="{414987B5-3949-4E66-A4B8-6CECDCB96C5D}" type="presOf" srcId="{500B0A1A-58EF-4850-892E-1BEE33C17E27}" destId="{F4999627-7FF0-463D-8095-631D4DA628F3}" srcOrd="0" destOrd="0" presId="urn:microsoft.com/office/officeart/2005/8/layout/orgChart1"/>
    <dgm:cxn modelId="{67BBB1CF-29BC-4B4E-AE46-5615DC28CE0F}" srcId="{949AC9B7-3C01-4739-959E-9BEEB4827DDF}" destId="{25E3FFB3-29D0-4BDC-AC7A-24456D77841B}" srcOrd="1" destOrd="0" parTransId="{D5DFEFD2-46F7-4403-B7B0-AA5C4AF614EB}" sibTransId="{6AEA5499-EDCD-466C-94FF-7D3D73E02C92}"/>
    <dgm:cxn modelId="{523E2016-F783-48AF-8D04-046038B883F6}" type="presOf" srcId="{E03B509F-F018-4458-A5F8-D9503721C409}" destId="{7298B8E8-1555-48F1-8304-92F0451C1B60}" srcOrd="0" destOrd="0" presId="urn:microsoft.com/office/officeart/2005/8/layout/orgChart1"/>
    <dgm:cxn modelId="{405C7BAE-3625-40A2-8D76-343F4A141C9B}" type="presOf" srcId="{F39B3975-981D-4081-9EC4-ED311645C6CB}" destId="{69508EA3-2F50-4521-B36F-B6C86B6B7067}" srcOrd="0" destOrd="0" presId="urn:microsoft.com/office/officeart/2005/8/layout/orgChart1"/>
    <dgm:cxn modelId="{0DCC3CF8-C498-4FD0-870B-CFC74F3CB7E2}" type="presOf" srcId="{4DF8B101-D094-4EEF-92D6-8E1DC0FD07E7}" destId="{4BA17611-D232-4D1C-849E-83965A6578E2}" srcOrd="1" destOrd="0" presId="urn:microsoft.com/office/officeart/2005/8/layout/orgChart1"/>
    <dgm:cxn modelId="{DE9E25B8-3D43-4C7E-A0F8-A75C6B8FA1CC}" type="presOf" srcId="{FEF5A802-ABA3-42DC-AA46-992FCFF4264F}" destId="{B6B37042-CB53-4331-B638-DD643CEEA8AE}" srcOrd="0" destOrd="0" presId="urn:microsoft.com/office/officeart/2005/8/layout/orgChart1"/>
    <dgm:cxn modelId="{17C917EB-DEFB-4CC5-B8E7-FDE9910712FC}" type="presOf" srcId="{2DE1EE74-A198-4190-B1E8-8E595459BCF0}" destId="{BA452F38-AF06-4BB8-A174-EC1ECDAABFBE}" srcOrd="0" destOrd="0" presId="urn:microsoft.com/office/officeart/2005/8/layout/orgChart1"/>
    <dgm:cxn modelId="{72E8028F-4559-4B0D-A45E-BDED754E6BB3}" type="presOf" srcId="{EC634C80-977F-4113-85EA-7F2B5B01374B}" destId="{46ADF747-281E-4581-BB89-F1CA4881B6F3}" srcOrd="1" destOrd="0" presId="urn:microsoft.com/office/officeart/2005/8/layout/orgChart1"/>
    <dgm:cxn modelId="{0323599B-FD70-460F-901B-859D3D0C3A3D}" type="presOf" srcId="{AFBC96EA-4AA9-42F2-8338-BE5AB1FA0243}" destId="{2EE09DA7-9BCB-4AB2-A014-9FD23388F7A1}" srcOrd="1" destOrd="0" presId="urn:microsoft.com/office/officeart/2005/8/layout/orgChart1"/>
    <dgm:cxn modelId="{FAAF9387-3FB6-4F9D-A779-DDABD53F63C8}" type="presOf" srcId="{A0EF4C3B-3DA0-4C00-BEDD-FDE14E929F36}" destId="{399848E3-60D6-4E68-9254-1FF9D1B451C6}" srcOrd="0" destOrd="0" presId="urn:microsoft.com/office/officeart/2005/8/layout/orgChart1"/>
    <dgm:cxn modelId="{DC0B9A78-47BF-4287-B942-A63325CC9FD4}" type="presOf" srcId="{8EDA226D-5EF4-4E64-BC12-289BE8B96D33}" destId="{E00450A5-CB6C-4467-AE79-28E246ED3D43}" srcOrd="0" destOrd="0" presId="urn:microsoft.com/office/officeart/2005/8/layout/orgChart1"/>
    <dgm:cxn modelId="{9A7341ED-3F9B-4420-AE0E-43431DFA62EA}" srcId="{AFBC96EA-4AA9-42F2-8338-BE5AB1FA0243}" destId="{A14200E5-FF6C-4D29-BD60-59580E08FBA4}" srcOrd="3" destOrd="0" parTransId="{D50C4565-577F-4298-A634-B14F24D1F61E}" sibTransId="{740C1788-EBAA-43E6-8AD3-AEFC12CE6589}"/>
    <dgm:cxn modelId="{4F062A11-E893-428A-9508-5CB2CE7D11FB}" type="presOf" srcId="{CFF7DE7C-8D04-49FE-BCD9-EF8279C0E1DE}" destId="{1BEDE911-6B2F-4ADD-B49C-62CD534F26EB}" srcOrd="0" destOrd="0" presId="urn:microsoft.com/office/officeart/2005/8/layout/orgChart1"/>
    <dgm:cxn modelId="{90F36556-564F-46E3-8338-503550A697AB}" type="presOf" srcId="{D50C4565-577F-4298-A634-B14F24D1F61E}" destId="{21C374E2-2900-4B97-B4B0-4FC72453FEB4}" srcOrd="0" destOrd="0" presId="urn:microsoft.com/office/officeart/2005/8/layout/orgChart1"/>
    <dgm:cxn modelId="{928EE88C-B1B1-4CFF-A9A5-C085994D0B8C}" type="presOf" srcId="{1FA0A88E-87C3-4765-A3F0-48919F076710}" destId="{8ABF8D96-9DF9-4E34-90EF-3B89F664D57A}" srcOrd="0" destOrd="0" presId="urn:microsoft.com/office/officeart/2005/8/layout/orgChart1"/>
    <dgm:cxn modelId="{73D77D58-318F-4275-8F54-7B34D9E45EB8}" srcId="{949AC9B7-3C01-4739-959E-9BEEB4827DDF}" destId="{AA2A47D1-3CEF-4589-9AAA-11346BBCE5C0}" srcOrd="6" destOrd="0" parTransId="{5F7DE15E-7E63-46B2-B0AD-BC0B838A9B80}" sibTransId="{C18D5D5F-3575-4AF2-B7DC-A5DC5ADC7E36}"/>
    <dgm:cxn modelId="{F8CDA995-378E-4481-A125-CBC5EE80E571}" type="presOf" srcId="{8AA2D734-9DDB-4A48-A747-DFE62E72A3EB}" destId="{6E9412CA-AE7A-44DB-B602-721E33F9E6DA}" srcOrd="0" destOrd="0" presId="urn:microsoft.com/office/officeart/2005/8/layout/orgChart1"/>
    <dgm:cxn modelId="{0CD51C16-154A-4F7A-B684-FD719FFC57E3}" srcId="{949AC9B7-3C01-4739-959E-9BEEB4827DDF}" destId="{CFF7DE7C-8D04-49FE-BCD9-EF8279C0E1DE}" srcOrd="4" destOrd="0" parTransId="{A5C47D9F-CABF-4079-BE93-777619F7A205}" sibTransId="{2A3F56E3-28B7-41B5-A60E-47743FED5B3D}"/>
    <dgm:cxn modelId="{95B1EDAC-3125-4B69-960D-E1FE2832C3FF}" srcId="{E871BB81-1FA7-4C09-BE2F-ACF1ACB65D6D}" destId="{ECDCE155-FC10-4D76-A42F-121B3DBC667D}" srcOrd="4" destOrd="0" parTransId="{2B1E293F-5C83-4F3A-9A2B-DC85C8A9D44E}" sibTransId="{3C2264B2-2E3B-46D2-9251-59301220B324}"/>
    <dgm:cxn modelId="{7AA2E0B0-A3FB-4C36-8AAF-2417942C99E8}" type="presOf" srcId="{EA6D2EF0-A3A9-46F7-BA34-61AEB4A69797}" destId="{0976C6C1-D438-4846-BE40-0793C7A133D6}" srcOrd="0" destOrd="0" presId="urn:microsoft.com/office/officeart/2005/8/layout/orgChart1"/>
    <dgm:cxn modelId="{8C7D584C-A667-4908-8449-FDABEEBC2E57}" srcId="{72D5C754-C62A-43D1-886B-6DA5BD98B453}" destId="{32BFD307-2AC0-476A-946E-265ACE441542}" srcOrd="1" destOrd="0" parTransId="{85D0F908-9174-4834-AA4B-A1BBD5FF1E5B}" sibTransId="{3B6A3C3C-0986-4982-A5A5-6364625333B3}"/>
    <dgm:cxn modelId="{BF3F5460-74F4-49A7-A9B3-EBB76A9E8103}" type="presOf" srcId="{3FA6F375-425F-452A-BD74-EE272DDD679D}" destId="{1D29AF50-D746-46DB-8775-2FDFD95E5BD5}" srcOrd="0" destOrd="0" presId="urn:microsoft.com/office/officeart/2005/8/layout/orgChart1"/>
    <dgm:cxn modelId="{2DD67546-1DA9-4DEB-BEFE-5062FB524CC8}" type="presOf" srcId="{1AAC2AE9-73DF-4FB3-AC47-90131274622B}" destId="{655193EA-ADDE-4491-9F7D-D200D56D4077}" srcOrd="0" destOrd="0" presId="urn:microsoft.com/office/officeart/2005/8/layout/orgChart1"/>
    <dgm:cxn modelId="{797D0FE0-1D75-49D5-AC8E-5969D3886D7F}" srcId="{F39B3975-981D-4081-9EC4-ED311645C6CB}" destId="{DBC65AA8-FAC8-49D0-B399-BEC1AFBC8762}" srcOrd="0" destOrd="0" parTransId="{98CA17CB-B460-469B-99E7-585928F2D491}" sibTransId="{0DDF6278-5CD9-4D17-976C-794725FEF9DC}"/>
    <dgm:cxn modelId="{0BAEE498-F16C-4A9B-BC7E-2C61E59D274C}" type="presOf" srcId="{D5DFEFD2-46F7-4403-B7B0-AA5C4AF614EB}" destId="{4201BECF-C55E-4904-8A06-E071E441E7CF}" srcOrd="0" destOrd="0" presId="urn:microsoft.com/office/officeart/2005/8/layout/orgChart1"/>
    <dgm:cxn modelId="{47C02ADA-2C59-4FED-AF61-2B560AD25FD9}" srcId="{F39B3975-981D-4081-9EC4-ED311645C6CB}" destId="{25FEC486-563B-43F0-A94C-F6804E4B40D2}" srcOrd="5" destOrd="0" parTransId="{E76ECB29-C766-4B41-A4F6-213D63E6F36E}" sibTransId="{37D9112A-1E11-48FA-9924-92AA8FC945AD}"/>
    <dgm:cxn modelId="{1A150180-A92D-41C4-B043-9A5AAB5A219E}" type="presOf" srcId="{FEF5A802-ABA3-42DC-AA46-992FCFF4264F}" destId="{6B603959-E310-4FCB-9F7D-B3DABCB1FD74}" srcOrd="1" destOrd="0" presId="urn:microsoft.com/office/officeart/2005/8/layout/orgChart1"/>
    <dgm:cxn modelId="{55FA98DA-BEE3-4ACE-89EE-6AC2783042D8}" type="presOf" srcId="{37DFD73B-1673-461B-9D09-01624EE13286}" destId="{AED2B1D0-84D6-4B38-9D38-D9F8154DEE65}" srcOrd="1" destOrd="0" presId="urn:microsoft.com/office/officeart/2005/8/layout/orgChart1"/>
    <dgm:cxn modelId="{8E095A2A-C437-40E7-8184-8B2C3CEC809C}" type="presOf" srcId="{D355D4CD-FC29-46D2-9251-D803C9551D65}" destId="{DD3E9A50-629B-4C46-AAAC-F6D4A0B038FA}" srcOrd="1" destOrd="0" presId="urn:microsoft.com/office/officeart/2005/8/layout/orgChart1"/>
    <dgm:cxn modelId="{52D0259C-9B35-4DEE-9A61-23DB52B65D98}" type="presOf" srcId="{CFF7DE7C-8D04-49FE-BCD9-EF8279C0E1DE}" destId="{8A1B8DE3-C52C-4F93-B262-F369A99C0F9D}" srcOrd="1" destOrd="0" presId="urn:microsoft.com/office/officeart/2005/8/layout/orgChart1"/>
    <dgm:cxn modelId="{8E25C2D4-6214-490F-A19C-0BE093313198}" srcId="{949AC9B7-3C01-4739-959E-9BEEB4827DDF}" destId="{F1DF7D1A-47A3-472C-AFDC-A4CC22266018}" srcOrd="0" destOrd="0" parTransId="{1AAC2AE9-73DF-4FB3-AC47-90131274622B}" sibTransId="{991E2F16-AD43-4EC2-864D-A625CD23CBC4}"/>
    <dgm:cxn modelId="{2E3C3C76-C1D3-404A-A88C-E6FE8B9A7EE3}" type="presOf" srcId="{1906FEA3-4453-45FD-A549-0D2D34ACB368}" destId="{98491E6A-8925-4E71-B383-1B8C71E7DF9B}" srcOrd="0" destOrd="0" presId="urn:microsoft.com/office/officeart/2005/8/layout/orgChart1"/>
    <dgm:cxn modelId="{AC2D5402-55BA-4CE0-A260-D10B542B1EE4}" srcId="{AFBC96EA-4AA9-42F2-8338-BE5AB1FA0243}" destId="{3D45DC54-2727-42E3-8D7D-E7C6B42D0F03}" srcOrd="1" destOrd="0" parTransId="{2B459961-0934-41A6-BF30-BF43C1FE45C3}" sibTransId="{E8DF609D-2703-448B-BA72-EF6306A01118}"/>
    <dgm:cxn modelId="{2BA83EB0-D5DC-488D-B918-282AF6BC439E}" type="presOf" srcId="{DC927E27-90AD-49EF-A5AD-77F8B7912183}" destId="{97AFBD7A-5E27-48A8-8C5D-0178D29481F5}" srcOrd="0" destOrd="0" presId="urn:microsoft.com/office/officeart/2005/8/layout/orgChart1"/>
    <dgm:cxn modelId="{7705A98B-217F-42E7-AAB3-90F011B5C90E}" srcId="{F53EE512-9279-4BA4-A4D1-C5A45E3A3642}" destId="{949AC9B7-3C01-4739-959E-9BEEB4827DDF}" srcOrd="5" destOrd="0" parTransId="{7BB8B7A1-0821-47B0-8043-B624C7EB2C1E}" sibTransId="{A31E557D-4732-4733-BE57-1933532F62A7}"/>
    <dgm:cxn modelId="{BF83C612-BB53-4065-B3AD-D39DF260C219}" srcId="{AFBC96EA-4AA9-42F2-8338-BE5AB1FA0243}" destId="{61015CD5-2AE9-4395-A300-8FC0297C76B6}" srcOrd="6" destOrd="0" parTransId="{3FA6F375-425F-452A-BD74-EE272DDD679D}" sibTransId="{2A611BA6-F9D9-4B6D-808D-3FE5A4677C86}"/>
    <dgm:cxn modelId="{13AC0700-86BA-4AE9-A573-55C23190DDEF}" type="presOf" srcId="{E871BB81-1FA7-4C09-BE2F-ACF1ACB65D6D}" destId="{3D7CA450-FD68-4747-9FDF-843440BA4A8D}" srcOrd="0" destOrd="0" presId="urn:microsoft.com/office/officeart/2005/8/layout/orgChart1"/>
    <dgm:cxn modelId="{41218893-CBE0-488C-BA08-DE254B9B991D}" srcId="{E5E64EC5-E339-46B3-94B7-AEA0031858C9}" destId="{48CC461D-FEBF-4B2F-8B3B-AE9B7C3E4539}" srcOrd="5" destOrd="0" parTransId="{8F7693C4-E02B-4572-9800-A7EAB8B63440}" sibTransId="{61E0B870-D747-4C9B-803A-3FC8991AD4FA}"/>
    <dgm:cxn modelId="{AEF52FF4-B861-4052-BC80-3D54E53225DC}" srcId="{8F986CC2-0434-4B25-88E3-596B09A78A9D}" destId="{6629DF07-0F82-4890-9510-C382884F604E}" srcOrd="0" destOrd="0" parTransId="{4AA186F5-28FF-4016-A345-3A3DE3842B37}" sibTransId="{E3F2CE6C-9972-42ED-92A4-5F4676C7CB8A}"/>
    <dgm:cxn modelId="{2253246D-631A-44BB-80A7-4E93B00B625D}" srcId="{AFBC96EA-4AA9-42F2-8338-BE5AB1FA0243}" destId="{8AA2D734-9DDB-4A48-A747-DFE62E72A3EB}" srcOrd="4" destOrd="0" parTransId="{C6743C30-E2D3-4AFC-A13F-E3BA617E8053}" sibTransId="{8C7A83AB-5812-46C8-A50A-0F22B65F86AC}"/>
    <dgm:cxn modelId="{D2F6C314-7914-460F-98AF-18F3E5856A55}" type="presOf" srcId="{F1DF7D1A-47A3-472C-AFDC-A4CC22266018}" destId="{17332CA9-2384-4519-8BFA-C92DF9187D82}" srcOrd="0" destOrd="0" presId="urn:microsoft.com/office/officeart/2005/8/layout/orgChart1"/>
    <dgm:cxn modelId="{169CACF3-A56E-4CAB-A9B1-51D47D175B88}" type="presOf" srcId="{A14200E5-FF6C-4D29-BD60-59580E08FBA4}" destId="{18B7A6F1-83C4-481C-B93E-4897836A01C5}" srcOrd="0" destOrd="0" presId="urn:microsoft.com/office/officeart/2005/8/layout/orgChart1"/>
    <dgm:cxn modelId="{AF0DDCE2-DDC8-42F4-9C42-69604B3EC9DD}" type="presOf" srcId="{BDBE314D-F9F8-4BC8-B90F-A08CCFA09098}" destId="{2ECFF637-DA0D-484C-9AD4-934DBE36C148}" srcOrd="1" destOrd="0" presId="urn:microsoft.com/office/officeart/2005/8/layout/orgChart1"/>
    <dgm:cxn modelId="{D6F6EC1B-6CB3-44EF-8B41-0691B8B44306}" type="presOf" srcId="{5E24DDA7-A167-4DDC-833B-463434A5AA72}" destId="{10BA8834-96E9-4092-8EB4-976B0F159449}" srcOrd="1" destOrd="0" presId="urn:microsoft.com/office/officeart/2005/8/layout/orgChart1"/>
    <dgm:cxn modelId="{0328B3E3-83F8-4297-B528-5618C0581E10}" type="presOf" srcId="{3D45DC54-2727-42E3-8D7D-E7C6B42D0F03}" destId="{70089BDC-6B15-42AA-A756-C8A2ED7DC4EE}" srcOrd="1" destOrd="0" presId="urn:microsoft.com/office/officeart/2005/8/layout/orgChart1"/>
    <dgm:cxn modelId="{0EB6E120-C594-4BE9-8C3D-46466EFC6232}" type="presOf" srcId="{4DF8B101-D094-4EEF-92D6-8E1DC0FD07E7}" destId="{FFFCDB96-01B3-478E-8772-1155D21F3CB8}" srcOrd="0" destOrd="0" presId="urn:microsoft.com/office/officeart/2005/8/layout/orgChart1"/>
    <dgm:cxn modelId="{65045732-7B72-4163-A152-66A226AB3AC0}" srcId="{F39B3975-981D-4081-9EC4-ED311645C6CB}" destId="{EA6D2EF0-A3A9-46F7-BA34-61AEB4A69797}" srcOrd="2" destOrd="0" parTransId="{CF426304-59D8-465E-A8DD-B8431DFED88C}" sibTransId="{77E46E9B-A97C-4658-8150-7888C9DDD22C}"/>
    <dgm:cxn modelId="{AAF64E09-27A1-40D7-A6C1-4213735836AA}" type="presOf" srcId="{EE5734B7-9F6B-4825-97C9-63512F5C3010}" destId="{B6E68B16-B412-4BAF-948C-89738D521CF9}" srcOrd="0" destOrd="0" presId="urn:microsoft.com/office/officeart/2005/8/layout/orgChart1"/>
    <dgm:cxn modelId="{75DCD4C4-E345-455C-8C42-BEC5E44C2035}" srcId="{F53EE512-9279-4BA4-A4D1-C5A45E3A3642}" destId="{8F986CC2-0434-4B25-88E3-596B09A78A9D}" srcOrd="8" destOrd="0" parTransId="{7F48B230-1CB1-45B3-A840-A674A5FF4D59}" sibTransId="{62268D26-FC36-4A3F-819D-13E918419CF1}"/>
    <dgm:cxn modelId="{533DDDDE-DDF1-4A6F-A89A-D64B57D8613C}" type="presOf" srcId="{4699E3FE-CA47-466F-8BCA-099F1706CFBC}" destId="{69E741B6-6DA0-4B59-94C9-108477E1F1CA}" srcOrd="1" destOrd="0" presId="urn:microsoft.com/office/officeart/2005/8/layout/orgChart1"/>
    <dgm:cxn modelId="{D05B12BD-D2F6-4217-8A6E-69DEC5124F7B}" type="presOf" srcId="{BE9A219F-1BF3-49E5-A1EB-F8F27E8C399A}" destId="{5B23FEDA-1A68-40E5-BD92-131141306E93}" srcOrd="0" destOrd="0" presId="urn:microsoft.com/office/officeart/2005/8/layout/orgChart1"/>
    <dgm:cxn modelId="{56B0D8CE-56F9-4403-8D90-16B92AAE4056}" srcId="{AFBC96EA-4AA9-42F2-8338-BE5AB1FA0243}" destId="{DC927E27-90AD-49EF-A5AD-77F8B7912183}" srcOrd="2" destOrd="0" parTransId="{6AD8148B-9609-4EF3-9A66-9855EF1753A9}" sibTransId="{045FB4E2-70AD-4598-B75C-DAA64DF587B4}"/>
    <dgm:cxn modelId="{D63F052D-1426-4776-AA6F-B4DF7EA9ABFC}" type="presOf" srcId="{814301A7-13F9-41CD-AAEF-100696B6772F}" destId="{62A4E06B-182A-4714-A468-4ECC986E0F78}" srcOrd="0" destOrd="0" presId="urn:microsoft.com/office/officeart/2005/8/layout/orgChart1"/>
    <dgm:cxn modelId="{8BBE95C4-4BC1-4D20-BA82-D428BA319EB1}" type="presOf" srcId="{AF5F43C0-1085-41C6-BDE7-26F62791BF8A}" destId="{4F7B220F-9079-4268-994B-90723E8F2209}" srcOrd="0" destOrd="0" presId="urn:microsoft.com/office/officeart/2005/8/layout/orgChart1"/>
    <dgm:cxn modelId="{C5AE3B95-FDDB-44EE-AEB1-FD1A4A163914}" type="presOf" srcId="{25E3FFB3-29D0-4BDC-AC7A-24456D77841B}" destId="{A00FC519-2B55-4875-90D6-4C3DBAD7130D}" srcOrd="1" destOrd="0" presId="urn:microsoft.com/office/officeart/2005/8/layout/orgChart1"/>
    <dgm:cxn modelId="{3C1EA7F0-619B-419E-A9F5-4452F0B59063}" srcId="{F39B3975-981D-4081-9EC4-ED311645C6CB}" destId="{4699E3FE-CA47-466F-8BCA-099F1706CFBC}" srcOrd="1" destOrd="0" parTransId="{3421A51A-DB6C-4B87-A0B4-81AA2016D456}" sibTransId="{C61406A8-20A3-412E-A457-25EA5A101D7F}"/>
    <dgm:cxn modelId="{8EF4AFA8-1678-4F6D-9421-0930B5EED1CB}" type="presOf" srcId="{6E68EC8F-E259-4726-B20C-201A9F480991}" destId="{227C07E5-BDEC-4249-9E1B-5FBC42AD670B}" srcOrd="0" destOrd="0" presId="urn:microsoft.com/office/officeart/2005/8/layout/orgChart1"/>
    <dgm:cxn modelId="{EDA23370-09B6-4188-83F5-460556B02B72}" type="presOf" srcId="{C8E8FC3B-E274-4A76-A4C7-067D7D0C10F1}" destId="{B7465D58-414F-41D9-BE29-0E13589A2E32}" srcOrd="0" destOrd="0" presId="urn:microsoft.com/office/officeart/2005/8/layout/orgChart1"/>
    <dgm:cxn modelId="{42C0867F-99CA-468F-A5CD-DD2E9D2F7EBA}" type="presOf" srcId="{61015CD5-2AE9-4395-A300-8FC0297C76B6}" destId="{AC00713C-F923-4F9F-814D-56E376BFDD8B}" srcOrd="0" destOrd="0" presId="urn:microsoft.com/office/officeart/2005/8/layout/orgChart1"/>
    <dgm:cxn modelId="{CCB93FA3-A668-46BE-8E2D-640EA026B43A}" type="presOf" srcId="{700E0CAA-4D65-4C78-8BB3-97926912A6E1}" destId="{7507D83B-B2BD-4895-9B90-93CCC96FAB1C}" srcOrd="0" destOrd="0" presId="urn:microsoft.com/office/officeart/2005/8/layout/orgChart1"/>
    <dgm:cxn modelId="{8A184C5B-6AD1-45B6-8B67-B79DAA658036}" srcId="{F53EE512-9279-4BA4-A4D1-C5A45E3A3642}" destId="{500B0A1A-58EF-4850-892E-1BEE33C17E27}" srcOrd="7" destOrd="0" parTransId="{53BCC29C-4788-47EB-A5D1-8B57F9A2F99A}" sibTransId="{EF7F8CC1-9A43-4E6A-8D74-6F92AD94497B}"/>
    <dgm:cxn modelId="{A5A8D15C-C823-4846-AE91-507AD073293E}" type="presOf" srcId="{F39B3975-981D-4081-9EC4-ED311645C6CB}" destId="{75390453-5731-465A-B4D4-3DBC279722AC}" srcOrd="1" destOrd="0" presId="urn:microsoft.com/office/officeart/2005/8/layout/orgChart1"/>
    <dgm:cxn modelId="{7252B587-181B-4C63-9C0C-5D14B2C02A2D}" type="presOf" srcId="{D8766EDA-E672-4FA8-9B90-A1760AB1BA34}" destId="{416F8A3E-955D-4B3E-9D38-9D8324C756D0}" srcOrd="0" destOrd="0" presId="urn:microsoft.com/office/officeart/2005/8/layout/orgChart1"/>
    <dgm:cxn modelId="{B2332B96-22A4-4FCC-A126-16E72BE94EA2}" type="presOf" srcId="{8C3ECBDF-9064-45B3-92CB-C607AD912D60}" destId="{15FF208A-707D-4F0D-94D7-411346DEF067}" srcOrd="0" destOrd="0" presId="urn:microsoft.com/office/officeart/2005/8/layout/orgChart1"/>
    <dgm:cxn modelId="{AC7472EC-F271-4DB8-8FFF-3E9549E17438}" type="presOf" srcId="{A14200E5-FF6C-4D29-BD60-59580E08FBA4}" destId="{82116DA1-1602-4718-A767-C73F1073F373}" srcOrd="1" destOrd="0" presId="urn:microsoft.com/office/officeart/2005/8/layout/orgChart1"/>
    <dgm:cxn modelId="{55E4D4A3-3016-484C-9CD9-AE5724A5CC2B}" type="presOf" srcId="{3291BB38-27A0-42C9-8875-6C0A6731849B}" destId="{A6444AF8-C4B3-472C-8F41-C3BE4BB2D9A1}" srcOrd="0" destOrd="0" presId="urn:microsoft.com/office/officeart/2005/8/layout/orgChart1"/>
    <dgm:cxn modelId="{BB79125B-8B8F-4A18-83DD-2F244448250A}" type="presOf" srcId="{A6AFD28C-6BF9-4389-98D0-0FCE4ED962A9}" destId="{BDDE0AC2-27F9-462E-91C8-39ACB753052D}" srcOrd="0" destOrd="0" presId="urn:microsoft.com/office/officeart/2005/8/layout/orgChart1"/>
    <dgm:cxn modelId="{69BDA518-BD59-45F0-A3B2-38650BE4CD2D}" type="presOf" srcId="{814301A7-13F9-41CD-AAEF-100696B6772F}" destId="{6DDF3A5C-C4F4-4706-A546-CF7117C3D044}" srcOrd="1" destOrd="0" presId="urn:microsoft.com/office/officeart/2005/8/layout/orgChart1"/>
    <dgm:cxn modelId="{1BA96811-2A97-4A5A-A5E1-B2D96F0D2533}" type="presOf" srcId="{282D5B5F-4C1B-47D3-BEFA-2CB104058203}" destId="{1FB268E5-590C-4954-AAA8-A2D4D48C09D7}" srcOrd="0" destOrd="0" presId="urn:microsoft.com/office/officeart/2005/8/layout/orgChart1"/>
    <dgm:cxn modelId="{F5089295-BB5F-400A-AB0D-9B23BC4E5855}" type="presOf" srcId="{ECDCE155-FC10-4D76-A42F-121B3DBC667D}" destId="{BBACC5E3-9BF8-4B96-B7B4-9BAAFB8CF479}" srcOrd="0" destOrd="0" presId="urn:microsoft.com/office/officeart/2005/8/layout/orgChart1"/>
    <dgm:cxn modelId="{28A0EE37-093E-4F03-A0FB-0047F89A930C}" srcId="{F53EE512-9279-4BA4-A4D1-C5A45E3A3642}" destId="{E5E64EC5-E339-46B3-94B7-AEA0031858C9}" srcOrd="6" destOrd="0" parTransId="{4844A91E-39DA-4A31-8E63-FA6D6DDD4140}" sibTransId="{4A1A9F03-DD3A-4078-A08F-7816C904A129}"/>
    <dgm:cxn modelId="{19EE8E03-8C4C-4E11-A7B3-758BE51FBC56}" srcId="{23C747EB-7CC2-4F52-93FD-56AB689989F0}" destId="{F53EE512-9279-4BA4-A4D1-C5A45E3A3642}" srcOrd="0" destOrd="0" parTransId="{040D06ED-E59D-4F85-9914-B5AC2721A383}" sibTransId="{73918A31-4C2B-4A65-9695-29FA97FFE936}"/>
    <dgm:cxn modelId="{0F770DA5-A17D-4169-B2AE-C830EBA62CD8}" type="presOf" srcId="{8EB5FD8C-E2BD-4CAD-98E0-899D5C34DB64}" destId="{5C2822D3-14DB-45F6-B410-0D869F7A9DEB}" srcOrd="0" destOrd="0" presId="urn:microsoft.com/office/officeart/2005/8/layout/orgChart1"/>
    <dgm:cxn modelId="{864F3AC4-CFF3-44D7-90B6-45BEC67003C3}" srcId="{F53EE512-9279-4BA4-A4D1-C5A45E3A3642}" destId="{AFBC96EA-4AA9-42F2-8338-BE5AB1FA0243}" srcOrd="4" destOrd="0" parTransId="{8EDA226D-5EF4-4E64-BC12-289BE8B96D33}" sibTransId="{1AE035AF-66AD-4C82-94C2-03F8D85D73F1}"/>
    <dgm:cxn modelId="{422863A8-5011-49DB-929A-7168FF6197A9}" type="presOf" srcId="{BDBE314D-F9F8-4BC8-B90F-A08CCFA09098}" destId="{91B9AB35-3947-4CC9-A0DE-AA05C7107BCE}" srcOrd="0" destOrd="0" presId="urn:microsoft.com/office/officeart/2005/8/layout/orgChart1"/>
    <dgm:cxn modelId="{F3D8EB34-5BCD-4C9C-AEA0-E093CB995697}" srcId="{E871BB81-1FA7-4C09-BE2F-ACF1ACB65D6D}" destId="{1906FEA3-4453-45FD-A549-0D2D34ACB368}" srcOrd="1" destOrd="0" parTransId="{F1DB9EA1-B7B2-4B38-96F0-6704D19ACF80}" sibTransId="{6F960925-FFE1-4056-980D-57778766CF16}"/>
    <dgm:cxn modelId="{2D24DBC6-C047-460E-BEB1-0CAFBDA97FB9}" type="presOf" srcId="{78A4337C-F936-459C-8D6A-BEF9AE35A68F}" destId="{AD60DC90-275D-48B7-AA3C-321CAE8A9BB5}" srcOrd="0" destOrd="0" presId="urn:microsoft.com/office/officeart/2005/8/layout/orgChart1"/>
    <dgm:cxn modelId="{80AB30BA-B5BF-4057-929D-BF38EEBA69EA}" type="presOf" srcId="{4AA186F5-28FF-4016-A345-3A3DE3842B37}" destId="{F8A92C61-FFFE-4949-A2C8-BDF916CFAAA6}" srcOrd="0" destOrd="0" presId="urn:microsoft.com/office/officeart/2005/8/layout/orgChart1"/>
    <dgm:cxn modelId="{DACB0964-4075-43AF-8D9E-9E99AFFAC57F}" type="presOf" srcId="{8F986CC2-0434-4B25-88E3-596B09A78A9D}" destId="{9BD3C3E2-F733-443A-A528-8BD09D4860C5}" srcOrd="0" destOrd="0" presId="urn:microsoft.com/office/officeart/2005/8/layout/orgChart1"/>
    <dgm:cxn modelId="{B8122E52-5663-4CBB-9FA4-916BD8B0BD7A}" type="presOf" srcId="{6629DF07-0F82-4890-9510-C382884F604E}" destId="{631D8E16-7CF3-4C72-9DAA-5BBA6EF7B1DF}" srcOrd="1" destOrd="0" presId="urn:microsoft.com/office/officeart/2005/8/layout/orgChart1"/>
    <dgm:cxn modelId="{47FA9B0F-3EF5-4618-AE35-6F74AE1F4129}" type="presOf" srcId="{80CA7D72-C640-44EC-9972-91052E309F23}" destId="{D0519BB8-2BCF-4554-927B-6B70C476BDBD}" srcOrd="0" destOrd="0" presId="urn:microsoft.com/office/officeart/2005/8/layout/orgChart1"/>
    <dgm:cxn modelId="{78B0FFEE-8B42-431C-926A-581229B8D6D6}" type="presOf" srcId="{B0AFF5A1-DC5B-4403-BA54-C01759D93BFF}" destId="{B3847647-CEFF-4A4C-8DD8-9849FFD2CE75}" srcOrd="0" destOrd="0" presId="urn:microsoft.com/office/officeart/2005/8/layout/orgChart1"/>
    <dgm:cxn modelId="{D777A6DF-EC17-4E8C-8A1B-3DACB00BA866}" type="presOf" srcId="{949AC9B7-3C01-4739-959E-9BEEB4827DDF}" destId="{DCD3943B-3518-44BD-B8F6-C020B7F7D28D}" srcOrd="1" destOrd="0" presId="urn:microsoft.com/office/officeart/2005/8/layout/orgChart1"/>
    <dgm:cxn modelId="{D1EBAAD0-F764-4DC6-9F9E-0AA4463FB864}" type="presOf" srcId="{E5E64EC5-E339-46B3-94B7-AEA0031858C9}" destId="{BF193D70-9576-4F08-BEB5-7BC6B6C94E8B}" srcOrd="0" destOrd="0" presId="urn:microsoft.com/office/officeart/2005/8/layout/orgChart1"/>
    <dgm:cxn modelId="{247ACDD8-7777-44FA-B31D-A443472E820C}" srcId="{72D5C754-C62A-43D1-886B-6DA5BD98B453}" destId="{D355D4CD-FC29-46D2-9251-D803C9551D65}" srcOrd="0" destOrd="0" parTransId="{4DBDA19B-5B7C-49E7-B72D-B0924442B4FA}" sibTransId="{B7B38246-2CD9-4D35-8BCC-7FD35C2D5ABF}"/>
    <dgm:cxn modelId="{D15291BB-99F5-493D-91D5-391B4BA27956}" type="presOf" srcId="{511447D8-ED8D-4857-B0AD-C216E08C9908}" destId="{3DB64A84-887D-4F31-B3DA-E5EB247E9BD5}" srcOrd="0" destOrd="0" presId="urn:microsoft.com/office/officeart/2005/8/layout/orgChart1"/>
    <dgm:cxn modelId="{2247880A-B0C6-4F24-A9FB-8CE8CAE80C99}" type="presOf" srcId="{AFBC96EA-4AA9-42F2-8338-BE5AB1FA0243}" destId="{4E25A27D-776E-44E3-8269-04936906D3D2}" srcOrd="0" destOrd="0" presId="urn:microsoft.com/office/officeart/2005/8/layout/orgChart1"/>
    <dgm:cxn modelId="{8CDD7BCE-CC61-4DE5-8BC2-E7F1AD328624}" type="presOf" srcId="{C8E8FC3B-E274-4A76-A4C7-067D7D0C10F1}" destId="{46A575F9-7F27-4B08-B53D-CF00E18FBB24}" srcOrd="1" destOrd="0" presId="urn:microsoft.com/office/officeart/2005/8/layout/orgChart1"/>
    <dgm:cxn modelId="{D669F6D5-6C1E-402C-A8EA-E7C6AFFCA9A0}" srcId="{E5E64EC5-E339-46B3-94B7-AEA0031858C9}" destId="{282D5B5F-4C1B-47D3-BEFA-2CB104058203}" srcOrd="3" destOrd="0" parTransId="{0D0A4B74-AE55-49D9-896F-0401E8172750}" sibTransId="{97C9E1CC-3D6F-4DA3-8676-51BDE2238C30}"/>
    <dgm:cxn modelId="{83CFBE3F-D4A4-4948-9200-408657A6AEAA}" type="presOf" srcId="{3C667628-0D34-4BB9-8FD7-1858571F7820}" destId="{F8DD4477-B282-4DE8-85F3-15C27CFB3934}" srcOrd="0" destOrd="0" presId="urn:microsoft.com/office/officeart/2005/8/layout/orgChart1"/>
    <dgm:cxn modelId="{1C2E325F-DB39-4990-8B09-D13C2A1331E6}" type="presOf" srcId="{FBB7D5B4-3D9A-49F9-9D70-90210F2F894C}" destId="{D22608C9-B664-48DC-9C1B-AE5634BB7DE0}" srcOrd="1" destOrd="0" presId="urn:microsoft.com/office/officeart/2005/8/layout/orgChart1"/>
    <dgm:cxn modelId="{F1DECAEC-D4F2-4D04-97BC-7DDEC2C96877}" type="presOf" srcId="{25FEC486-563B-43F0-A94C-F6804E4B40D2}" destId="{98C4E7BF-849A-47C7-82D8-3C0649513310}" srcOrd="0" destOrd="0" presId="urn:microsoft.com/office/officeart/2005/8/layout/orgChart1"/>
    <dgm:cxn modelId="{8D5C6F75-1BE8-46AA-834D-C3DE5AE7D37C}" type="presOf" srcId="{48CC461D-FEBF-4B2F-8B3B-AE9B7C3E4539}" destId="{30B1EE39-EEE7-425F-8B1F-3C21F56B633D}" srcOrd="1" destOrd="0" presId="urn:microsoft.com/office/officeart/2005/8/layout/orgChart1"/>
    <dgm:cxn modelId="{252C2D37-B504-47F3-A9A8-0B741FF70A47}" type="presOf" srcId="{F1DB9EA1-B7B2-4B38-96F0-6704D19ACF80}" destId="{73D7FA9E-E32A-4778-BCF8-26F1F2367A65}" srcOrd="0" destOrd="0" presId="urn:microsoft.com/office/officeart/2005/8/layout/orgChart1"/>
    <dgm:cxn modelId="{2907ED0C-E0AB-4833-B87C-DB8F9B775591}" type="presOf" srcId="{77528FF6-23D8-49D1-8082-505CB4C0A0CE}" destId="{C8EF5F92-CFFA-4382-A5AE-DD8ED7645A1C}" srcOrd="0" destOrd="0" presId="urn:microsoft.com/office/officeart/2005/8/layout/orgChart1"/>
    <dgm:cxn modelId="{E95C9D6D-57B2-4A81-BD3B-759F8D403022}" type="presOf" srcId="{0712F1DE-5989-4BE8-BB7C-FBEE459E59C3}" destId="{CA5845D6-4D7C-4A7D-9004-BA11B567DFDF}" srcOrd="0" destOrd="0" presId="urn:microsoft.com/office/officeart/2005/8/layout/orgChart1"/>
    <dgm:cxn modelId="{4D1B60B0-6BCB-418C-BDFA-7B480C7D8DC8}" type="presOf" srcId="{72D5C754-C62A-43D1-886B-6DA5BD98B453}" destId="{FDE83952-9AA1-46A0-A1FC-24A07472E4BB}" srcOrd="0" destOrd="0" presId="urn:microsoft.com/office/officeart/2005/8/layout/orgChart1"/>
    <dgm:cxn modelId="{2FF909CA-C9FD-4A55-BDCA-04DFA425547F}" srcId="{E5E64EC5-E339-46B3-94B7-AEA0031858C9}" destId="{78701403-B66B-45A4-9B98-4064EC3A4598}" srcOrd="4" destOrd="0" parTransId="{FF2C6FFF-0900-4812-9254-166636E6F8BB}" sibTransId="{105A8B6E-4060-4C6B-B638-70FF4AEDB1DC}"/>
    <dgm:cxn modelId="{712442DE-8664-4E70-B7EB-C03D56A7ADC8}" type="presOf" srcId="{40921C25-8FF5-4C0B-BEE8-B0EB0898FE9E}" destId="{64A6A777-CF3A-41E2-A823-6C5CEAF3E9B3}" srcOrd="0" destOrd="0" presId="urn:microsoft.com/office/officeart/2005/8/layout/orgChart1"/>
    <dgm:cxn modelId="{62D8932B-F6E4-4967-911F-E919E8939FC7}" srcId="{949AC9B7-3C01-4739-959E-9BEEB4827DDF}" destId="{814301A7-13F9-41CD-AAEF-100696B6772F}" srcOrd="5" destOrd="0" parTransId="{DB006FB6-EE1B-41B0-A295-08B85FA33E25}" sibTransId="{DF27AEA7-CA98-4CEA-AD7D-30264D65FAC0}"/>
    <dgm:cxn modelId="{297304B5-1F43-4086-AB70-707485BC9361}" type="presOf" srcId="{00FB1402-EAB8-4A26-AC3A-9246D3AC5669}" destId="{46CACB6A-DFFE-4EED-833F-C52D39FC6A3C}" srcOrd="0" destOrd="0" presId="urn:microsoft.com/office/officeart/2005/8/layout/orgChart1"/>
    <dgm:cxn modelId="{425E9E41-0A1A-4142-8D85-8ADA28011295}" type="presOf" srcId="{32BFD307-2AC0-476A-946E-265ACE441542}" destId="{F519C928-358A-4F86-8E38-2E864BAF8DA0}" srcOrd="0" destOrd="0" presId="urn:microsoft.com/office/officeart/2005/8/layout/orgChart1"/>
    <dgm:cxn modelId="{CA7AD3A8-618C-4266-9AFC-8D840E89F84E}" type="presOf" srcId="{AA2A47D1-3CEF-4589-9AAA-11346BBCE5C0}" destId="{60DE87AA-30F3-4C04-8DC7-EBA7E047761A}" srcOrd="0" destOrd="0" presId="urn:microsoft.com/office/officeart/2005/8/layout/orgChart1"/>
    <dgm:cxn modelId="{0BD99ECB-0751-48DC-8202-5A6EC035C0A7}" type="presOf" srcId="{EC634C80-977F-4113-85EA-7F2B5B01374B}" destId="{35D1F6AE-E25F-4F94-B53D-C57880243BF3}" srcOrd="0" destOrd="0" presId="urn:microsoft.com/office/officeart/2005/8/layout/orgChart1"/>
    <dgm:cxn modelId="{6916BBF2-18DA-4ADD-9107-8321BD8E4D83}" type="presOf" srcId="{23C747EB-7CC2-4F52-93FD-56AB689989F0}" destId="{2B090125-55D9-4CA3-8114-749360E81CE8}" srcOrd="0" destOrd="0" presId="urn:microsoft.com/office/officeart/2005/8/layout/orgChart1"/>
    <dgm:cxn modelId="{728806DF-5559-49E8-9C8C-53688EBF8B32}" type="presOf" srcId="{D8766EDA-E672-4FA8-9B90-A1760AB1BA34}" destId="{CB088125-5F96-4C70-9B3A-AE2B7106A9B8}" srcOrd="1" destOrd="0" presId="urn:microsoft.com/office/officeart/2005/8/layout/orgChart1"/>
    <dgm:cxn modelId="{86663126-E0EA-4E38-B518-0143F125EE12}" type="presOf" srcId="{C1924118-293E-4357-A272-3DA6B345ABD1}" destId="{6AD62101-A486-4109-9D3C-0B0A7E91A23F}" srcOrd="0" destOrd="0" presId="urn:microsoft.com/office/officeart/2005/8/layout/orgChart1"/>
    <dgm:cxn modelId="{9B8595A4-C570-4B04-B576-3B32A5FA7305}" type="presOf" srcId="{8FC21C8F-1D86-448A-AC8F-0965B18B3ADC}" destId="{3981F195-B232-4C91-9EB4-CD21B53EE666}" srcOrd="0" destOrd="0" presId="urn:microsoft.com/office/officeart/2005/8/layout/orgChart1"/>
    <dgm:cxn modelId="{2690B896-2D48-4601-9892-73351B93EF8F}" srcId="{E871BB81-1FA7-4C09-BE2F-ACF1ACB65D6D}" destId="{BDBE314D-F9F8-4BC8-B90F-A08CCFA09098}" srcOrd="6" destOrd="0" parTransId="{78A4337C-F936-459C-8D6A-BEF9AE35A68F}" sibTransId="{04CE0ACF-AB67-404D-B1F8-134E74AA8476}"/>
    <dgm:cxn modelId="{3B28D811-2C7E-4147-8E22-A9E6A6144FFA}" type="presOf" srcId="{DC927E27-90AD-49EF-A5AD-77F8B7912183}" destId="{06FC1108-21ED-4697-9079-9344B44369F1}" srcOrd="1" destOrd="0" presId="urn:microsoft.com/office/officeart/2005/8/layout/orgChart1"/>
    <dgm:cxn modelId="{9F207425-214F-4EB0-A8E6-4D123D02BD1C}" type="presOf" srcId="{1906FEA3-4453-45FD-A549-0D2D34ACB368}" destId="{B5053777-514B-425B-B54F-6BB43883E5A7}" srcOrd="1" destOrd="0" presId="urn:microsoft.com/office/officeart/2005/8/layout/orgChart1"/>
    <dgm:cxn modelId="{6BD498CF-3252-4F80-B81A-ED7BBBC4E029}" type="presOf" srcId="{F4852C2A-3924-4077-AD1C-A52E2F177D3F}" destId="{4D9C977D-304A-43E4-AAA3-DC84BC1143EC}" srcOrd="0" destOrd="0" presId="urn:microsoft.com/office/officeart/2005/8/layout/orgChart1"/>
    <dgm:cxn modelId="{B37BCE8E-B5D2-4354-B41E-ADB7B04CAE2C}" type="presOf" srcId="{CF426304-59D8-465E-A8DD-B8431DFED88C}" destId="{99658241-4F51-4BD8-B8B8-EB2EEACE8A17}" srcOrd="0" destOrd="0" presId="urn:microsoft.com/office/officeart/2005/8/layout/orgChart1"/>
    <dgm:cxn modelId="{8CB1319D-41DE-4218-929D-1A82A9AE24DF}" type="presOf" srcId="{78701403-B66B-45A4-9B98-4064EC3A4598}" destId="{6848E24C-50D4-477A-BFA1-54E4296EC36D}" srcOrd="1" destOrd="0" presId="urn:microsoft.com/office/officeart/2005/8/layout/orgChart1"/>
    <dgm:cxn modelId="{B16A28F8-D6FD-4C47-B742-928C3A295A8E}" type="presOf" srcId="{9E52F4F3-AD19-4249-A218-A5F024795274}" destId="{A2815454-4528-4CBE-A09E-A890F9382CC3}" srcOrd="0" destOrd="0" presId="urn:microsoft.com/office/officeart/2005/8/layout/orgChart1"/>
    <dgm:cxn modelId="{C6E96B76-F71B-46F1-9C3C-ABB73AF9C797}" type="presOf" srcId="{E76ECB29-C766-4B41-A4F6-213D63E6F36E}" destId="{EC02F346-532E-4175-9B1F-3C032FDB1335}" srcOrd="0" destOrd="0" presId="urn:microsoft.com/office/officeart/2005/8/layout/orgChart1"/>
    <dgm:cxn modelId="{3529B788-B1C8-40A4-A6C5-BBA6DAB296C9}" srcId="{E5E64EC5-E339-46B3-94B7-AEA0031858C9}" destId="{FBB7D5B4-3D9A-49F9-9D70-90210F2F894C}" srcOrd="0" destOrd="0" parTransId="{5622ADAB-ED9D-481F-A582-967488F3F842}" sibTransId="{B25C4E82-D8D9-4582-B46F-C51B5B12AF79}"/>
    <dgm:cxn modelId="{0C961897-D82E-46C2-95FA-D5160096EE13}" type="presOf" srcId="{9E52F4F3-AD19-4249-A218-A5F024795274}" destId="{F8370B9D-EAAB-4956-A4FA-25CAE5606242}" srcOrd="1" destOrd="0" presId="urn:microsoft.com/office/officeart/2005/8/layout/orgChart1"/>
    <dgm:cxn modelId="{3D13ED94-7077-4727-8E0A-46E2F5E0F57E}" type="presOf" srcId="{C6743C30-E2D3-4AFC-A13F-E3BA617E8053}" destId="{07B5A042-0DE3-48AC-B5E9-9F3903A5ECD2}" srcOrd="0" destOrd="0" presId="urn:microsoft.com/office/officeart/2005/8/layout/orgChart1"/>
    <dgm:cxn modelId="{DBC0614A-FC08-45BE-980C-91568AF0A570}" srcId="{E871BB81-1FA7-4C09-BE2F-ACF1ACB65D6D}" destId="{46908F1B-8968-435D-A4EF-FF3F34A911C9}" srcOrd="2" destOrd="0" parTransId="{77528FF6-23D8-49D1-8082-505CB4C0A0CE}" sibTransId="{A0589932-33F5-4D72-A0A5-C8A3D127F333}"/>
    <dgm:cxn modelId="{BB7BAA4E-BF76-417B-8109-DBA0A0A599C4}" srcId="{E871BB81-1FA7-4C09-BE2F-ACF1ACB65D6D}" destId="{A6AFD28C-6BF9-4389-98D0-0FCE4ED962A9}" srcOrd="3" destOrd="0" parTransId="{AEDCFA3E-82CE-45CD-A4C5-D4C71D63C5EA}" sibTransId="{6F88D4D6-50F7-4C25-80AC-D514EC779A40}"/>
    <dgm:cxn modelId="{A5600C60-AB9C-47DB-B36A-5F7ACBA18BC9}" type="presOf" srcId="{53BCC29C-4788-47EB-A5D1-8B57F9A2F99A}" destId="{6793617A-010E-4738-A1E6-E92A397F5F46}" srcOrd="0" destOrd="0" presId="urn:microsoft.com/office/officeart/2005/8/layout/orgChart1"/>
    <dgm:cxn modelId="{E24DA5F6-9D2F-4969-A100-641C042647D3}" type="presOf" srcId="{0712F1DE-5989-4BE8-BB7C-FBEE459E59C3}" destId="{197ED4F2-94BC-4A47-99F2-62528D73860E}" srcOrd="1" destOrd="0" presId="urn:microsoft.com/office/officeart/2005/8/layout/orgChart1"/>
    <dgm:cxn modelId="{04574468-720A-40CC-B9AA-92AD5BA711A6}" srcId="{949AC9B7-3C01-4739-959E-9BEEB4827DDF}" destId="{4DF8B101-D094-4EEF-92D6-8E1DC0FD07E7}" srcOrd="2" destOrd="0" parTransId="{CCF0445D-6FF4-4FAE-9F4E-9603F5EF3EBE}" sibTransId="{9849F864-69AC-4279-A756-B5BA8C13007A}"/>
    <dgm:cxn modelId="{00E606BE-20F6-4B8B-9D60-36FA66DBB9F6}" type="presOf" srcId="{DBC65AA8-FAC8-49D0-B399-BEC1AFBC8762}" destId="{A9DC700E-8D68-4384-BA5F-B72ADADA9B0C}" srcOrd="1" destOrd="0" presId="urn:microsoft.com/office/officeart/2005/8/layout/orgChart1"/>
    <dgm:cxn modelId="{9C1B91F6-D11E-4B40-8A82-F6C0608387ED}" srcId="{E5E64EC5-E339-46B3-94B7-AEA0031858C9}" destId="{A0EF4C3B-3DA0-4C00-BEDD-FDE14E929F36}" srcOrd="1" destOrd="0" parTransId="{15F1BA1F-DF79-4FAC-87C1-14F3FC45C16E}" sibTransId="{A12B26F4-7D70-4269-9313-711AF88B671C}"/>
    <dgm:cxn modelId="{45FCB2E0-FE80-4E52-9B64-BB2F25BF6772}" srcId="{949AC9B7-3C01-4739-959E-9BEEB4827DDF}" destId="{3291BB38-27A0-42C9-8875-6C0A6731849B}" srcOrd="3" destOrd="0" parTransId="{3C667628-0D34-4BB9-8FD7-1858571F7820}" sibTransId="{B2877689-9E69-4E8D-9CD9-372406EB8306}"/>
    <dgm:cxn modelId="{DA158219-4EF7-4E9E-B223-4881D6AF5C69}" type="presOf" srcId="{25FEC486-563B-43F0-A94C-F6804E4B40D2}" destId="{1B695DB3-00BB-4556-A344-4D18BF773D39}" srcOrd="1" destOrd="0" presId="urn:microsoft.com/office/officeart/2005/8/layout/orgChart1"/>
    <dgm:cxn modelId="{9740CFCA-9C4A-44F2-BDB1-33A07FAF3A9B}" type="presOf" srcId="{46908F1B-8968-435D-A4EF-FF3F34A911C9}" destId="{E21D7602-45EC-46B4-BCA5-E65ADE23ABFB}" srcOrd="0" destOrd="0" presId="urn:microsoft.com/office/officeart/2005/8/layout/orgChart1"/>
    <dgm:cxn modelId="{199067CA-F9F1-44F3-A51B-A817B65F7822}" type="presOf" srcId="{6AD8148B-9609-4EF3-9A66-9855EF1753A9}" destId="{964BDF03-8069-4626-8080-37B55A779EFB}" srcOrd="0" destOrd="0" presId="urn:microsoft.com/office/officeart/2005/8/layout/orgChart1"/>
    <dgm:cxn modelId="{B526D369-C36E-4A56-ADB8-FC48A73550BE}" srcId="{72D5C754-C62A-43D1-886B-6DA5BD98B453}" destId="{8C3ECBDF-9064-45B3-92CB-C607AD912D60}" srcOrd="6" destOrd="0" parTransId="{ED029FA0-EE65-4A6D-B07F-11E798CA3510}" sibTransId="{0A3FECBB-49C4-4DEA-B254-EBE5D157D52F}"/>
    <dgm:cxn modelId="{31D64276-E733-46AE-915B-455874E222A9}" type="presOf" srcId="{0B7F5DDE-08BD-4AE3-AA7F-42F39637B763}" destId="{59D51AF0-DA67-4D9E-8B72-BDC83CB162FF}" srcOrd="0" destOrd="0" presId="urn:microsoft.com/office/officeart/2005/8/layout/orgChart1"/>
    <dgm:cxn modelId="{59679992-52AE-4477-A590-93C15DEAEC9D}" type="presOf" srcId="{98CA17CB-B460-469B-99E7-585928F2D491}" destId="{D3C8D19E-1175-41DC-9686-40F108AD2FA5}" srcOrd="0" destOrd="0" presId="urn:microsoft.com/office/officeart/2005/8/layout/orgChart1"/>
    <dgm:cxn modelId="{89293FA9-9B61-40E6-8BBF-395298F25423}" type="presOf" srcId="{8F7693C4-E02B-4572-9800-A7EAB8B63440}" destId="{E8C691CB-3B70-4B0F-BCBA-9B305B4B8C2D}" srcOrd="0" destOrd="0" presId="urn:microsoft.com/office/officeart/2005/8/layout/orgChart1"/>
    <dgm:cxn modelId="{FD284F19-804D-4180-9A0D-CFCFCB4779E9}" type="presOf" srcId="{A0EF4C3B-3DA0-4C00-BEDD-FDE14E929F36}" destId="{A9D0042A-8ABD-48BF-96B8-F3D7226F3433}" srcOrd="1" destOrd="0" presId="urn:microsoft.com/office/officeart/2005/8/layout/orgChart1"/>
    <dgm:cxn modelId="{62C63FDD-B58A-49F1-87E2-C867496916FB}" srcId="{AFBC96EA-4AA9-42F2-8338-BE5AB1FA0243}" destId="{0712F1DE-5989-4BE8-BB7C-FBEE459E59C3}" srcOrd="5" destOrd="0" parTransId="{340BEC1C-50E4-4224-BBCE-A2787E5FA67D}" sibTransId="{D8811D2F-CA48-44CC-8AF4-1B6649DC3A2D}"/>
    <dgm:cxn modelId="{A8FAAFE2-6CE0-4E0A-9859-D207BAF44FF8}" type="presOf" srcId="{E0F4097D-C7BF-4878-BA65-6A64736A4AE0}" destId="{E608F594-F943-45E3-A398-8B4655A0217E}" srcOrd="0" destOrd="0" presId="urn:microsoft.com/office/officeart/2005/8/layout/orgChart1"/>
    <dgm:cxn modelId="{E28FA5EE-79D0-4D60-869C-32A94955E7E9}" type="presOf" srcId="{A5C47D9F-CABF-4079-BE93-777619F7A205}" destId="{03ED4D82-7532-4086-8AF5-90FC0280B7DE}" srcOrd="0" destOrd="0" presId="urn:microsoft.com/office/officeart/2005/8/layout/orgChart1"/>
    <dgm:cxn modelId="{61D7F006-5F92-4421-86B0-A7E35A7F17B3}" type="presOf" srcId="{FBB7D5B4-3D9A-49F9-9D70-90210F2F894C}" destId="{8525F747-9241-46C1-9983-09FEA133EE91}" srcOrd="0" destOrd="0" presId="urn:microsoft.com/office/officeart/2005/8/layout/orgChart1"/>
    <dgm:cxn modelId="{B129929E-8D38-47BD-B4A6-8233675F9621}" type="presOf" srcId="{085E429E-2443-4B30-AD58-B948A2B3BE93}" destId="{EF4C54BC-F1FB-4D4B-8274-B68A4FF45440}" srcOrd="0" destOrd="0" presId="urn:microsoft.com/office/officeart/2005/8/layout/orgChart1"/>
    <dgm:cxn modelId="{D86B2BF1-B875-431E-AEE7-9DA181ED0657}" srcId="{F53EE512-9279-4BA4-A4D1-C5A45E3A3642}" destId="{EC634C80-977F-4113-85EA-7F2B5B01374B}" srcOrd="0" destOrd="0" parTransId="{B0AFF5A1-DC5B-4403-BA54-C01759D93BFF}" sibTransId="{042ED731-7268-4BF8-B1AE-3CCC291CE456}"/>
    <dgm:cxn modelId="{3F559CEE-99A1-4ACB-AE52-24B7B20CD155}" type="presOf" srcId="{AA2A47D1-3CEF-4589-9AAA-11346BBCE5C0}" destId="{EE5A1CD1-E754-4552-B4BA-75F27C9B09F6}" srcOrd="1" destOrd="0" presId="urn:microsoft.com/office/officeart/2005/8/layout/orgChart1"/>
    <dgm:cxn modelId="{E2B50B51-6B83-4216-B696-C3767D522157}" type="presOf" srcId="{29B3A2D2-D1BA-4AB0-8E69-F3341EF86229}" destId="{FAE27EA4-1195-4226-A74A-777C1996373E}" srcOrd="0" destOrd="0" presId="urn:microsoft.com/office/officeart/2005/8/layout/orgChart1"/>
    <dgm:cxn modelId="{45B3BE84-7FAD-42D4-B0CF-6954BE7896BE}" srcId="{E871BB81-1FA7-4C09-BE2F-ACF1ACB65D6D}" destId="{FEF5A802-ABA3-42DC-AA46-992FCFF4264F}" srcOrd="5" destOrd="0" parTransId="{511447D8-ED8D-4857-B0AD-C216E08C9908}" sibTransId="{960B60F1-7F20-4A06-B299-34E3B7D4BB14}"/>
    <dgm:cxn modelId="{7E0FA03E-431D-4F77-8DF5-D29CAB570454}" srcId="{72D5C754-C62A-43D1-886B-6DA5BD98B453}" destId="{AF5F43C0-1085-41C6-BDE7-26F62791BF8A}" srcOrd="2" destOrd="0" parTransId="{0B7F5DDE-08BD-4AE3-AA7F-42F39637B763}" sibTransId="{4AEEA346-0BB5-415D-8170-F5E83512DBA4}"/>
    <dgm:cxn modelId="{9E8D5D71-3CF8-4462-956C-601329E9FC6A}" srcId="{F53EE512-9279-4BA4-A4D1-C5A45E3A3642}" destId="{72D5C754-C62A-43D1-886B-6DA5BD98B453}" srcOrd="3" destOrd="0" parTransId="{2DE1EE74-A198-4190-B1E8-8E595459BCF0}" sibTransId="{EED65C04-6570-4D7D-8DE8-B20EBC942838}"/>
    <dgm:cxn modelId="{E01DD178-AD68-4F1B-9AA4-FE026291B50D}" srcId="{E5E64EC5-E339-46B3-94B7-AEA0031858C9}" destId="{D8766EDA-E672-4FA8-9B90-A1760AB1BA34}" srcOrd="2" destOrd="0" parTransId="{40921C25-8FF5-4C0B-BEE8-B0EB0898FE9E}" sibTransId="{63D5E4FE-2F85-41D8-A905-E69D8CF7194F}"/>
    <dgm:cxn modelId="{95D5CFAD-5ED5-4054-827C-501E8FEAA756}" type="presOf" srcId="{F53EE512-9279-4BA4-A4D1-C5A45E3A3642}" destId="{D0DB404F-D9F1-4FC3-A019-54889F9335F4}" srcOrd="1" destOrd="0" presId="urn:microsoft.com/office/officeart/2005/8/layout/orgChart1"/>
    <dgm:cxn modelId="{893F29F3-4E1F-46E7-8958-DDA270732D75}" type="presOf" srcId="{48CC461D-FEBF-4B2F-8B3B-AE9B7C3E4539}" destId="{71E7ECA9-8944-40F9-8625-96A4C6B1BC09}" srcOrd="0" destOrd="0" presId="urn:microsoft.com/office/officeart/2005/8/layout/orgChart1"/>
    <dgm:cxn modelId="{A2E0930F-11FB-4AB5-9934-B7A24A4AD56C}" type="presOf" srcId="{500B0A1A-58EF-4850-892E-1BEE33C17E27}" destId="{70305639-5938-4468-970E-4A5787E6F843}" srcOrd="1" destOrd="0" presId="urn:microsoft.com/office/officeart/2005/8/layout/orgChart1"/>
    <dgm:cxn modelId="{37A1150F-1B3F-4E99-932C-5A1312F4DCF9}" type="presOf" srcId="{6629DF07-0F82-4890-9510-C382884F604E}" destId="{0C6F7753-EEC1-494F-B0E4-A4A7AD812743}" srcOrd="0" destOrd="0" presId="urn:microsoft.com/office/officeart/2005/8/layout/orgChart1"/>
    <dgm:cxn modelId="{78A4D14F-5B9A-452A-879F-0F3A214A63AF}" srcId="{F53EE512-9279-4BA4-A4D1-C5A45E3A3642}" destId="{F39B3975-981D-4081-9EC4-ED311645C6CB}" srcOrd="1" destOrd="0" parTransId="{8FC21C8F-1D86-448A-AC8F-0965B18B3ADC}" sibTransId="{41FBC25B-646B-464C-96FC-D540228CAFA7}"/>
    <dgm:cxn modelId="{7A60B416-6194-497E-A0BF-AB99DF95377C}" type="presOf" srcId="{340BEC1C-50E4-4224-BBCE-A2787E5FA67D}" destId="{C5639521-DDC1-494A-8C8C-DF9F66AAA668}" srcOrd="0" destOrd="0" presId="urn:microsoft.com/office/officeart/2005/8/layout/orgChart1"/>
    <dgm:cxn modelId="{2C700962-A32D-4301-B7F2-5B1146F0B1FB}" type="presOf" srcId="{DBC65AA8-FAC8-49D0-B399-BEC1AFBC8762}" destId="{E97B63DD-E23B-4C1A-924C-69E6568CE461}" srcOrd="0" destOrd="0" presId="urn:microsoft.com/office/officeart/2005/8/layout/orgChart1"/>
    <dgm:cxn modelId="{94C3EA72-481D-43E6-BB69-5936A305A284}" type="presOf" srcId="{2B1E293F-5C83-4F3A-9A2B-DC85C8A9D44E}" destId="{6DA225AA-DDD0-4FCC-A88E-45EC8E14211F}" srcOrd="0" destOrd="0" presId="urn:microsoft.com/office/officeart/2005/8/layout/orgChart1"/>
    <dgm:cxn modelId="{FE3EFC31-09F1-4D9C-BD47-0672A2E15364}" type="presOf" srcId="{4DBDA19B-5B7C-49E7-B72D-B0924442B4FA}" destId="{371F3C85-47C0-4953-966A-7818DA3FD3C3}" srcOrd="0" destOrd="0" presId="urn:microsoft.com/office/officeart/2005/8/layout/orgChart1"/>
    <dgm:cxn modelId="{853568B5-594E-4DEF-8242-B671F9D8AEA4}" srcId="{E5E64EC5-E339-46B3-94B7-AEA0031858C9}" destId="{37DFD73B-1673-461B-9D09-01624EE13286}" srcOrd="6" destOrd="0" parTransId="{29B3A2D2-D1BA-4AB0-8E69-F3341EF86229}" sibTransId="{F8F9C090-5A1A-4700-9FF1-DCA6860647D6}"/>
    <dgm:cxn modelId="{87CCED55-49E6-4593-9F2F-7F855ADC865E}" type="presOf" srcId="{AF5F43C0-1085-41C6-BDE7-26F62791BF8A}" destId="{124A5C1C-E970-4DF3-A213-77B31871D75E}" srcOrd="1" destOrd="0" presId="urn:microsoft.com/office/officeart/2005/8/layout/orgChart1"/>
    <dgm:cxn modelId="{53FAE52E-623C-45C0-AE88-7C1CD0A014B5}" type="presOf" srcId="{2B459961-0934-41A6-BF30-BF43C1FE45C3}" destId="{F391BC3C-8524-428A-B3EA-79A2DDD1B396}" srcOrd="0" destOrd="0" presId="urn:microsoft.com/office/officeart/2005/8/layout/orgChart1"/>
    <dgm:cxn modelId="{6EC63536-050E-4507-A31B-523BBB6E4912}" type="presOf" srcId="{0D0A4B74-AE55-49D9-896F-0401E8172750}" destId="{3C522FC7-DC62-4A19-9148-984B91474B59}" srcOrd="0" destOrd="0" presId="urn:microsoft.com/office/officeart/2005/8/layout/orgChart1"/>
    <dgm:cxn modelId="{4575DB43-E2F9-4112-B4CC-245BFB536596}" type="presOf" srcId="{C7331FA4-FDA5-428D-90A3-462C169BC512}" destId="{231B3634-6002-4A4C-800C-EBBE4BA8C69E}" srcOrd="0" destOrd="0" presId="urn:microsoft.com/office/officeart/2005/8/layout/orgChart1"/>
    <dgm:cxn modelId="{4EC0A58A-9CA5-462A-9B9E-9AE21A3F7FE2}" type="presOf" srcId="{AEDCFA3E-82CE-45CD-A4C5-D4C71D63C5EA}" destId="{6691F16D-E0F3-4951-A8C5-41E428E48C3D}" srcOrd="0" destOrd="0" presId="urn:microsoft.com/office/officeart/2005/8/layout/orgChart1"/>
    <dgm:cxn modelId="{95BBDC23-D2E8-48C4-A23F-1F3D39E5BA91}" type="presOf" srcId="{7BB8B7A1-0821-47B0-8043-B624C7EB2C1E}" destId="{B7E4E01E-FC72-4782-8F10-99D96030F0E3}" srcOrd="0" destOrd="0" presId="urn:microsoft.com/office/officeart/2005/8/layout/orgChart1"/>
    <dgm:cxn modelId="{63AAB014-0F4E-410B-BD8E-6CF7B2328423}" type="presOf" srcId="{4699E3FE-CA47-466F-8BCA-099F1706CFBC}" destId="{7261983D-9C55-43AC-A299-8620D6EA027C}" srcOrd="0" destOrd="0" presId="urn:microsoft.com/office/officeart/2005/8/layout/orgChart1"/>
    <dgm:cxn modelId="{9F98895C-1E32-4712-A442-51A122253B69}" srcId="{72D5C754-C62A-43D1-886B-6DA5BD98B453}" destId="{E03B509F-F018-4458-A5F8-D9503721C409}" srcOrd="4" destOrd="0" parTransId="{1FEA8436-F71C-4A7A-8737-6BB8F0BBE020}" sibTransId="{21DADD82-0BC2-49DB-8074-AB1441D9D500}"/>
    <dgm:cxn modelId="{7826AB75-B72B-441C-BF6B-63A069F91D10}" type="presOf" srcId="{5622ADAB-ED9D-481F-A582-967488F3F842}" destId="{D12ACD95-B705-4D25-9CF7-188A06F484B3}" srcOrd="0" destOrd="0" presId="urn:microsoft.com/office/officeart/2005/8/layout/orgChart1"/>
    <dgm:cxn modelId="{A02D1F79-FCD4-45CC-AF01-F8FFD9BEC30F}" type="presOf" srcId="{ECDCE155-FC10-4D76-A42F-121B3DBC667D}" destId="{5AE70E7B-6AB6-4B44-8951-5C5C05739E3C}" srcOrd="1" destOrd="0" presId="urn:microsoft.com/office/officeart/2005/8/layout/orgChart1"/>
    <dgm:cxn modelId="{24841343-5000-4337-B5A4-BD7AE9270C3C}" type="presOf" srcId="{DB006FB6-EE1B-41B0-A295-08B85FA33E25}" destId="{4234C7F6-9419-4F2B-927D-ACCF8DE270C6}" srcOrd="0" destOrd="0" presId="urn:microsoft.com/office/officeart/2005/8/layout/orgChart1"/>
    <dgm:cxn modelId="{19FFE0A0-8A6C-4FDF-ACFD-433A6645EB58}" type="presOf" srcId="{E5E64EC5-E339-46B3-94B7-AEA0031858C9}" destId="{1719C53E-0A79-492D-9106-F9C2227CCA7E}" srcOrd="1" destOrd="0" presId="urn:microsoft.com/office/officeart/2005/8/layout/orgChart1"/>
    <dgm:cxn modelId="{E47862DE-47BE-4DA4-8295-1350B1F92888}" type="presOf" srcId="{EA6D2EF0-A3A9-46F7-BA34-61AEB4A69797}" destId="{69AB393E-A120-45FB-BC26-7E1CFD28ACA8}" srcOrd="1" destOrd="0" presId="urn:microsoft.com/office/officeart/2005/8/layout/orgChart1"/>
    <dgm:cxn modelId="{54B56FF1-55DF-43DC-8CEF-DF9E4816DC11}" srcId="{F39B3975-981D-4081-9EC4-ED311645C6CB}" destId="{C8E8FC3B-E274-4A76-A4C7-067D7D0C10F1}" srcOrd="6" destOrd="0" parTransId="{BE9A219F-1BF3-49E5-A1EB-F8F27E8C399A}" sibTransId="{E57D499E-18DC-4665-AB59-B8AFEBEF287F}"/>
    <dgm:cxn modelId="{1EEF2D2D-76F6-49DF-B68B-1EAAAAACB9E7}" srcId="{F39B3975-981D-4081-9EC4-ED311645C6CB}" destId="{00FB1402-EAB8-4A26-AC3A-9246D3AC5669}" srcOrd="3" destOrd="0" parTransId="{1FA0A88E-87C3-4765-A3F0-48919F076710}" sibTransId="{022DF88E-5AF1-43AD-A559-60F618DFCA8F}"/>
    <dgm:cxn modelId="{EF408453-48C5-4F40-9FF3-0775BE9BB641}" type="presOf" srcId="{3D45DC54-2727-42E3-8D7D-E7C6B42D0F03}" destId="{5746B591-0013-4B04-A6A0-DF109ED61DC9}" srcOrd="0" destOrd="0" presId="urn:microsoft.com/office/officeart/2005/8/layout/orgChart1"/>
    <dgm:cxn modelId="{058F6FDD-A02B-4A53-8F70-6559D81B2918}" type="presOf" srcId="{6E68EC8F-E259-4726-B20C-201A9F480991}" destId="{A650101E-D885-4A36-A76F-E09E3E25FAAC}" srcOrd="1" destOrd="0" presId="urn:microsoft.com/office/officeart/2005/8/layout/orgChart1"/>
    <dgm:cxn modelId="{3AE5F5D2-61AC-4D69-8BDF-E9FF6D48CDC4}" type="presOf" srcId="{3421A51A-DB6C-4B87-A0B4-81AA2016D456}" destId="{50E48ADB-254D-4122-9ACF-B2F9A11C5607}" srcOrd="0" destOrd="0" presId="urn:microsoft.com/office/officeart/2005/8/layout/orgChart1"/>
    <dgm:cxn modelId="{48624F3C-212A-44B1-9540-B7FAC83FEF2F}" type="presOf" srcId="{EE5734B7-9F6B-4825-97C9-63512F5C3010}" destId="{D9601B48-6319-4BDD-894E-AC4B366E7680}" srcOrd="1" destOrd="0" presId="urn:microsoft.com/office/officeart/2005/8/layout/orgChart1"/>
    <dgm:cxn modelId="{73C15418-7477-46E8-AEE8-D42EB7BA105D}" type="presOf" srcId="{00FB1402-EAB8-4A26-AC3A-9246D3AC5669}" destId="{3D602350-FC79-4B42-B71C-69741444F03B}" srcOrd="1" destOrd="0" presId="urn:microsoft.com/office/officeart/2005/8/layout/orgChart1"/>
    <dgm:cxn modelId="{36FD4271-B80A-429D-A231-85FF4C9A0077}" srcId="{72D5C754-C62A-43D1-886B-6DA5BD98B453}" destId="{5E24DDA7-A167-4DDC-833B-463434A5AA72}" srcOrd="3" destOrd="0" parTransId="{8EB5FD8C-E2BD-4CAD-98E0-899D5C34DB64}" sibTransId="{B1DF8B60-35AA-4F0A-9503-66EC52B7DF73}"/>
    <dgm:cxn modelId="{C0EE1D41-0BE3-4ECE-B672-1ADD6EED5A17}" type="presOf" srcId="{E03B509F-F018-4458-A5F8-D9503721C409}" destId="{F4D06977-FCB2-474F-9779-1D316A2E3461}" srcOrd="1" destOrd="0" presId="urn:microsoft.com/office/officeart/2005/8/layout/orgChart1"/>
    <dgm:cxn modelId="{BE95B9AF-C078-404C-A970-FB29CE42A2A5}" type="presOf" srcId="{8F986CC2-0434-4B25-88E3-596B09A78A9D}" destId="{8654F48C-8808-4FAE-873F-7AF36CCF9C88}" srcOrd="1" destOrd="0" presId="urn:microsoft.com/office/officeart/2005/8/layout/orgChart1"/>
    <dgm:cxn modelId="{80C91CC6-BD8B-43A0-B17B-4402C4A24050}" type="presOf" srcId="{32BFD307-2AC0-476A-946E-265ACE441542}" destId="{70AEE932-D667-4124-8E01-B03B86CD6E0A}" srcOrd="1" destOrd="0" presId="urn:microsoft.com/office/officeart/2005/8/layout/orgChart1"/>
    <dgm:cxn modelId="{F82B8CCB-F572-4198-B57D-1FB173BF0911}" type="presOf" srcId="{5E24DDA7-A167-4DDC-833B-463434A5AA72}" destId="{F4B190FA-824D-4776-A21E-1E71E4959B53}" srcOrd="0" destOrd="0" presId="urn:microsoft.com/office/officeart/2005/8/layout/orgChart1"/>
    <dgm:cxn modelId="{236CCAF9-66D4-490A-B2A6-8D1BC542B665}" type="presOf" srcId="{3291BB38-27A0-42C9-8875-6C0A6731849B}" destId="{47055146-D6E5-43D2-9056-F5E4C1CA0078}" srcOrd="1" destOrd="0" presId="urn:microsoft.com/office/officeart/2005/8/layout/orgChart1"/>
    <dgm:cxn modelId="{B7AEED1D-45FE-43B0-AD18-EB4B42E8D9BB}" type="presOf" srcId="{61015CD5-2AE9-4395-A300-8FC0297C76B6}" destId="{72488129-2EF3-4747-A4C4-7A8E180BC57F}" srcOrd="1" destOrd="0" presId="urn:microsoft.com/office/officeart/2005/8/layout/orgChart1"/>
    <dgm:cxn modelId="{5998C53D-406E-414B-9838-335836B68E8E}" type="presOf" srcId="{CCF0445D-6FF4-4FAE-9F4E-9603F5EF3EBE}" destId="{A02AE4A1-DBD2-46DB-BBE0-D3E4830E5138}" srcOrd="0" destOrd="0" presId="urn:microsoft.com/office/officeart/2005/8/layout/orgChart1"/>
    <dgm:cxn modelId="{7E08DAB8-BEFF-4873-B8F5-D824CCE87BAA}" type="presOf" srcId="{5F7DE15E-7E63-46B2-B0AD-BC0B838A9B80}" destId="{5589820C-15A9-4D8A-A7D4-F33BA8644BC8}" srcOrd="0" destOrd="0" presId="urn:microsoft.com/office/officeart/2005/8/layout/orgChart1"/>
    <dgm:cxn modelId="{FDCF876B-BD87-4167-8481-B6CE1EF47C7E}" srcId="{72D5C754-C62A-43D1-886B-6DA5BD98B453}" destId="{E0F4097D-C7BF-4878-BA65-6A64736A4AE0}" srcOrd="5" destOrd="0" parTransId="{C1924118-293E-4357-A272-3DA6B345ABD1}" sibTransId="{B3A32634-3563-4AEA-9C50-3E66333559A5}"/>
    <dgm:cxn modelId="{5B22778A-AF22-4EE5-8BBF-B6F073638ED6}" type="presOf" srcId="{ED029FA0-EE65-4A6D-B07F-11E798CA3510}" destId="{CB05B6F6-7273-41A1-8549-4A0DF2AB1D45}" srcOrd="0" destOrd="0" presId="urn:microsoft.com/office/officeart/2005/8/layout/orgChart1"/>
    <dgm:cxn modelId="{8E646CAB-A648-4B77-AEBB-825023224656}" type="presOf" srcId="{4844A91E-39DA-4A31-8E63-FA6D6DDD4140}" destId="{39D42390-FDA9-4AF9-82CA-4BEA920C7BA5}" srcOrd="0" destOrd="0" presId="urn:microsoft.com/office/officeart/2005/8/layout/orgChart1"/>
    <dgm:cxn modelId="{3A56D8F2-883B-46A3-9A62-9D0950746151}" type="presOf" srcId="{1FEA8436-F71C-4A7A-8737-6BB8F0BBE020}" destId="{C97DE3E9-C15B-4CDE-84F5-5E50B112BDF3}" srcOrd="0" destOrd="0" presId="urn:microsoft.com/office/officeart/2005/8/layout/orgChart1"/>
    <dgm:cxn modelId="{9491666C-FD6D-4A60-B39F-699764DCB225}" type="presOf" srcId="{85D0F908-9174-4834-AA4B-A1BBD5FF1E5B}" destId="{C005D948-9D95-4618-862D-3F16EC81673E}" srcOrd="0" destOrd="0" presId="urn:microsoft.com/office/officeart/2005/8/layout/orgChart1"/>
    <dgm:cxn modelId="{02DB3E6B-2278-431C-AF52-618BCE384398}" type="presOf" srcId="{78701403-B66B-45A4-9B98-4064EC3A4598}" destId="{7A32D2E1-9199-478C-A0FC-C6DDA31D433D}" srcOrd="0" destOrd="0" presId="urn:microsoft.com/office/officeart/2005/8/layout/orgChart1"/>
    <dgm:cxn modelId="{08FB7326-3077-44B3-814C-C2C2F4BEFABD}" type="presOf" srcId="{37DFD73B-1673-461B-9D09-01624EE13286}" destId="{30DE0D0F-FA37-4422-AAAA-C8EFB9528247}" srcOrd="0" destOrd="0" presId="urn:microsoft.com/office/officeart/2005/8/layout/orgChart1"/>
    <dgm:cxn modelId="{19F27A26-F325-4E7E-B729-1CE17686A44A}" type="presOf" srcId="{F53EE512-9279-4BA4-A4D1-C5A45E3A3642}" destId="{78F31AA6-218F-4742-B3D4-25E21BE47CFF}" srcOrd="0" destOrd="0" presId="urn:microsoft.com/office/officeart/2005/8/layout/orgChart1"/>
    <dgm:cxn modelId="{8253DE13-E792-4026-AEE0-0C86AF3AD625}" type="presOf" srcId="{8C3ECBDF-9064-45B3-92CB-C607AD912D60}" destId="{8A094F47-3C5D-4757-8200-1F1244E66780}" srcOrd="1" destOrd="0" presId="urn:microsoft.com/office/officeart/2005/8/layout/orgChart1"/>
    <dgm:cxn modelId="{5CCB9065-75F8-456A-9095-1A692F0FC04E}" type="presOf" srcId="{8AA2D734-9DDB-4A48-A747-DFE62E72A3EB}" destId="{1F260223-CC6E-4869-BB4A-84DB559A113F}" srcOrd="1" destOrd="0" presId="urn:microsoft.com/office/officeart/2005/8/layout/orgChart1"/>
    <dgm:cxn modelId="{4B2AE31F-CCF2-4510-906B-C599C7D1EB79}" srcId="{F53EE512-9279-4BA4-A4D1-C5A45E3A3642}" destId="{E871BB81-1FA7-4C09-BE2F-ACF1ACB65D6D}" srcOrd="2" destOrd="0" parTransId="{085E429E-2443-4B30-AD58-B948A2B3BE93}" sibTransId="{38B3EEC2-6071-4435-B582-D66B0BE289B3}"/>
    <dgm:cxn modelId="{4EF746DE-1EE4-449E-A45D-D9CA9610BAA9}" srcId="{8F986CC2-0434-4B25-88E3-596B09A78A9D}" destId="{6E68EC8F-E259-4726-B20C-201A9F480991}" srcOrd="1" destOrd="0" parTransId="{700E0CAA-4D65-4C78-8BB3-97926912A6E1}" sibTransId="{B459097A-DBB1-47E0-B1C9-94304CF1A3A5}"/>
    <dgm:cxn modelId="{F58752FC-1DEC-4329-AEAE-6CF0B12C9722}" type="presOf" srcId="{46908F1B-8968-435D-A4EF-FF3F34A911C9}" destId="{705728CD-4EA9-4E5E-9EC8-B192C5063520}" srcOrd="1" destOrd="0" presId="urn:microsoft.com/office/officeart/2005/8/layout/orgChart1"/>
    <dgm:cxn modelId="{A4371F82-6014-42CE-A3A8-3D37D125369A}" srcId="{AFBC96EA-4AA9-42F2-8338-BE5AB1FA0243}" destId="{EE5734B7-9F6B-4825-97C9-63512F5C3010}" srcOrd="0" destOrd="0" parTransId="{6FC90BE5-AAE8-425E-A4A6-BD66B6EE896D}" sibTransId="{CD4C5FFE-F1E1-47D2-8413-6F239D921567}"/>
    <dgm:cxn modelId="{CE51CED7-FE95-4D08-8FF7-7DC78F4A6500}" type="presParOf" srcId="{2B090125-55D9-4CA3-8114-749360E81CE8}" destId="{BFB70A27-89EE-438F-BB63-C56AD9DCF8BD}" srcOrd="0" destOrd="0" presId="urn:microsoft.com/office/officeart/2005/8/layout/orgChart1"/>
    <dgm:cxn modelId="{C4321BFE-319F-4888-975B-F30C7A11489F}" type="presParOf" srcId="{BFB70A27-89EE-438F-BB63-C56AD9DCF8BD}" destId="{3534ECB3-6085-49AA-A060-3F0149CA7003}" srcOrd="0" destOrd="0" presId="urn:microsoft.com/office/officeart/2005/8/layout/orgChart1"/>
    <dgm:cxn modelId="{6B3CC4B9-DD82-4C15-9823-802F1AE04C35}" type="presParOf" srcId="{3534ECB3-6085-49AA-A060-3F0149CA7003}" destId="{78F31AA6-218F-4742-B3D4-25E21BE47CFF}" srcOrd="0" destOrd="0" presId="urn:microsoft.com/office/officeart/2005/8/layout/orgChart1"/>
    <dgm:cxn modelId="{33E980E2-6104-4ACC-9C79-BA8860B47A81}" type="presParOf" srcId="{3534ECB3-6085-49AA-A060-3F0149CA7003}" destId="{D0DB404F-D9F1-4FC3-A019-54889F9335F4}" srcOrd="1" destOrd="0" presId="urn:microsoft.com/office/officeart/2005/8/layout/orgChart1"/>
    <dgm:cxn modelId="{08413E78-8011-4052-87FA-C7A61CAA7519}" type="presParOf" srcId="{BFB70A27-89EE-438F-BB63-C56AD9DCF8BD}" destId="{8F1BE558-FE80-4BDC-BC5B-915E548835A2}" srcOrd="1" destOrd="0" presId="urn:microsoft.com/office/officeart/2005/8/layout/orgChart1"/>
    <dgm:cxn modelId="{1D80D0A5-E4E7-4CF6-B863-CEF0B37F7566}" type="presParOf" srcId="{8F1BE558-FE80-4BDC-BC5B-915E548835A2}" destId="{B3847647-CEFF-4A4C-8DD8-9849FFD2CE75}" srcOrd="0" destOrd="0" presId="urn:microsoft.com/office/officeart/2005/8/layout/orgChart1"/>
    <dgm:cxn modelId="{7E0E701B-2B70-42B3-8E97-28332059894E}" type="presParOf" srcId="{8F1BE558-FE80-4BDC-BC5B-915E548835A2}" destId="{7497C0B6-91C6-4A48-99C9-06932346CA71}" srcOrd="1" destOrd="0" presId="urn:microsoft.com/office/officeart/2005/8/layout/orgChart1"/>
    <dgm:cxn modelId="{D5E19B80-7B12-490A-BD17-3F1D238B6E17}" type="presParOf" srcId="{7497C0B6-91C6-4A48-99C9-06932346CA71}" destId="{947388AE-4F24-450D-81CE-43BD2D08862A}" srcOrd="0" destOrd="0" presId="urn:microsoft.com/office/officeart/2005/8/layout/orgChart1"/>
    <dgm:cxn modelId="{3B49FB7E-79AC-49A0-B39C-1E8229A95275}" type="presParOf" srcId="{947388AE-4F24-450D-81CE-43BD2D08862A}" destId="{35D1F6AE-E25F-4F94-B53D-C57880243BF3}" srcOrd="0" destOrd="0" presId="urn:microsoft.com/office/officeart/2005/8/layout/orgChart1"/>
    <dgm:cxn modelId="{34835EA5-94AE-4652-9FAA-E447EC7C0CC3}" type="presParOf" srcId="{947388AE-4F24-450D-81CE-43BD2D08862A}" destId="{46ADF747-281E-4581-BB89-F1CA4881B6F3}" srcOrd="1" destOrd="0" presId="urn:microsoft.com/office/officeart/2005/8/layout/orgChart1"/>
    <dgm:cxn modelId="{2B6F55B7-41AE-411E-BDBE-34F6289269E5}" type="presParOf" srcId="{7497C0B6-91C6-4A48-99C9-06932346CA71}" destId="{896593EC-57EB-4EF0-887D-6F657C8E3691}" srcOrd="1" destOrd="0" presId="urn:microsoft.com/office/officeart/2005/8/layout/orgChart1"/>
    <dgm:cxn modelId="{04474D17-DF36-4509-A6E2-70B4E617AF77}" type="presParOf" srcId="{7497C0B6-91C6-4A48-99C9-06932346CA71}" destId="{72CFD917-6213-4E70-A000-C78F27070900}" srcOrd="2" destOrd="0" presId="urn:microsoft.com/office/officeart/2005/8/layout/orgChart1"/>
    <dgm:cxn modelId="{1A22F3B9-1349-4576-9F6D-F9714E1DE750}" type="presParOf" srcId="{8F1BE558-FE80-4BDC-BC5B-915E548835A2}" destId="{3981F195-B232-4C91-9EB4-CD21B53EE666}" srcOrd="2" destOrd="0" presId="urn:microsoft.com/office/officeart/2005/8/layout/orgChart1"/>
    <dgm:cxn modelId="{71DF1EB2-2936-4184-A4F0-B891C2F01E4A}" type="presParOf" srcId="{8F1BE558-FE80-4BDC-BC5B-915E548835A2}" destId="{E5167DDB-8AE3-4BC8-9F21-365D030CE494}" srcOrd="3" destOrd="0" presId="urn:microsoft.com/office/officeart/2005/8/layout/orgChart1"/>
    <dgm:cxn modelId="{B1EEF84D-20C1-414A-AF4E-D15A02A1D3E7}" type="presParOf" srcId="{E5167DDB-8AE3-4BC8-9F21-365D030CE494}" destId="{93471C59-1368-4B52-B524-EA511292FB7A}" srcOrd="0" destOrd="0" presId="urn:microsoft.com/office/officeart/2005/8/layout/orgChart1"/>
    <dgm:cxn modelId="{80C2A2BA-E7FE-4E3C-8BE9-02E49450BA7C}" type="presParOf" srcId="{93471C59-1368-4B52-B524-EA511292FB7A}" destId="{69508EA3-2F50-4521-B36F-B6C86B6B7067}" srcOrd="0" destOrd="0" presId="urn:microsoft.com/office/officeart/2005/8/layout/orgChart1"/>
    <dgm:cxn modelId="{D52D3B32-5C7D-463F-949D-44CFBBFA5E6D}" type="presParOf" srcId="{93471C59-1368-4B52-B524-EA511292FB7A}" destId="{75390453-5731-465A-B4D4-3DBC279722AC}" srcOrd="1" destOrd="0" presId="urn:microsoft.com/office/officeart/2005/8/layout/orgChart1"/>
    <dgm:cxn modelId="{DF40EE4B-7D4A-4059-93A9-CC399C449B15}" type="presParOf" srcId="{E5167DDB-8AE3-4BC8-9F21-365D030CE494}" destId="{580BA806-B8ED-4F11-BF86-9435B7A5D28B}" srcOrd="1" destOrd="0" presId="urn:microsoft.com/office/officeart/2005/8/layout/orgChart1"/>
    <dgm:cxn modelId="{ABFB078D-B52C-4729-822D-1751325B2586}" type="presParOf" srcId="{580BA806-B8ED-4F11-BF86-9435B7A5D28B}" destId="{D3C8D19E-1175-41DC-9686-40F108AD2FA5}" srcOrd="0" destOrd="0" presId="urn:microsoft.com/office/officeart/2005/8/layout/orgChart1"/>
    <dgm:cxn modelId="{29313C42-219F-47D3-9500-1EF867B595DA}" type="presParOf" srcId="{580BA806-B8ED-4F11-BF86-9435B7A5D28B}" destId="{F11F64DE-E571-431D-931E-2B9B6E5ACDFA}" srcOrd="1" destOrd="0" presId="urn:microsoft.com/office/officeart/2005/8/layout/orgChart1"/>
    <dgm:cxn modelId="{C2F257F8-FC11-4F73-B1D3-56A37DD20500}" type="presParOf" srcId="{F11F64DE-E571-431D-931E-2B9B6E5ACDFA}" destId="{9DCF6F03-D41F-4F61-8DA6-F6A7DCEC310B}" srcOrd="0" destOrd="0" presId="urn:microsoft.com/office/officeart/2005/8/layout/orgChart1"/>
    <dgm:cxn modelId="{F904CFEB-CCF8-4FA9-9D01-EA955FF18BB7}" type="presParOf" srcId="{9DCF6F03-D41F-4F61-8DA6-F6A7DCEC310B}" destId="{E97B63DD-E23B-4C1A-924C-69E6568CE461}" srcOrd="0" destOrd="0" presId="urn:microsoft.com/office/officeart/2005/8/layout/orgChart1"/>
    <dgm:cxn modelId="{5F885092-261E-4943-8C65-84D135CB74D4}" type="presParOf" srcId="{9DCF6F03-D41F-4F61-8DA6-F6A7DCEC310B}" destId="{A9DC700E-8D68-4384-BA5F-B72ADADA9B0C}" srcOrd="1" destOrd="0" presId="urn:microsoft.com/office/officeart/2005/8/layout/orgChart1"/>
    <dgm:cxn modelId="{B4033376-A4D9-4849-89AA-A47E4E93546E}" type="presParOf" srcId="{F11F64DE-E571-431D-931E-2B9B6E5ACDFA}" destId="{F012CFFA-B0E5-44D9-A343-159B0B36F322}" srcOrd="1" destOrd="0" presId="urn:microsoft.com/office/officeart/2005/8/layout/orgChart1"/>
    <dgm:cxn modelId="{6A62C0DC-A042-4ACC-8752-AC47A9540DF9}" type="presParOf" srcId="{F11F64DE-E571-431D-931E-2B9B6E5ACDFA}" destId="{DF199609-15B4-4991-B83E-391035DE46A9}" srcOrd="2" destOrd="0" presId="urn:microsoft.com/office/officeart/2005/8/layout/orgChart1"/>
    <dgm:cxn modelId="{311DCF17-20E0-476F-9125-05372750D015}" type="presParOf" srcId="{580BA806-B8ED-4F11-BF86-9435B7A5D28B}" destId="{50E48ADB-254D-4122-9ACF-B2F9A11C5607}" srcOrd="2" destOrd="0" presId="urn:microsoft.com/office/officeart/2005/8/layout/orgChart1"/>
    <dgm:cxn modelId="{6D7AA96C-827B-4AF9-A31F-DF7C108C85B2}" type="presParOf" srcId="{580BA806-B8ED-4F11-BF86-9435B7A5D28B}" destId="{B509CD9B-7E1B-48E0-BC83-A9AB7924858F}" srcOrd="3" destOrd="0" presId="urn:microsoft.com/office/officeart/2005/8/layout/orgChart1"/>
    <dgm:cxn modelId="{C4D84CAB-9BFE-48EE-9DF2-104F6953D656}" type="presParOf" srcId="{B509CD9B-7E1B-48E0-BC83-A9AB7924858F}" destId="{44D4855D-27DD-4221-8612-841B7D975C2D}" srcOrd="0" destOrd="0" presId="urn:microsoft.com/office/officeart/2005/8/layout/orgChart1"/>
    <dgm:cxn modelId="{838C107C-A4F1-4024-815B-D75B0126AC37}" type="presParOf" srcId="{44D4855D-27DD-4221-8612-841B7D975C2D}" destId="{7261983D-9C55-43AC-A299-8620D6EA027C}" srcOrd="0" destOrd="0" presId="urn:microsoft.com/office/officeart/2005/8/layout/orgChart1"/>
    <dgm:cxn modelId="{82E26089-C5FF-45A1-BA15-D1BEBDE7C321}" type="presParOf" srcId="{44D4855D-27DD-4221-8612-841B7D975C2D}" destId="{69E741B6-6DA0-4B59-94C9-108477E1F1CA}" srcOrd="1" destOrd="0" presId="urn:microsoft.com/office/officeart/2005/8/layout/orgChart1"/>
    <dgm:cxn modelId="{B3558F6B-52B0-453C-8F49-FAEE734134D7}" type="presParOf" srcId="{B509CD9B-7E1B-48E0-BC83-A9AB7924858F}" destId="{EE2DEB69-882E-4F9E-B11E-201476EFE1CD}" srcOrd="1" destOrd="0" presId="urn:microsoft.com/office/officeart/2005/8/layout/orgChart1"/>
    <dgm:cxn modelId="{73D140C7-E25E-41FD-B43C-CD89A8A0E3EF}" type="presParOf" srcId="{B509CD9B-7E1B-48E0-BC83-A9AB7924858F}" destId="{A84DD914-B1FE-4EF3-B7BB-9371653D930D}" srcOrd="2" destOrd="0" presId="urn:microsoft.com/office/officeart/2005/8/layout/orgChart1"/>
    <dgm:cxn modelId="{2FDEE4FF-A4AE-4D94-A40B-9D2BE18079AD}" type="presParOf" srcId="{580BA806-B8ED-4F11-BF86-9435B7A5D28B}" destId="{99658241-4F51-4BD8-B8B8-EB2EEACE8A17}" srcOrd="4" destOrd="0" presId="urn:microsoft.com/office/officeart/2005/8/layout/orgChart1"/>
    <dgm:cxn modelId="{E5791225-5B87-4F60-B7F2-77F7BA2FA2C5}" type="presParOf" srcId="{580BA806-B8ED-4F11-BF86-9435B7A5D28B}" destId="{A43C4531-964F-4DE3-BE6B-AB8FFB553A5C}" srcOrd="5" destOrd="0" presId="urn:microsoft.com/office/officeart/2005/8/layout/orgChart1"/>
    <dgm:cxn modelId="{2FB20DA1-B443-483D-982D-A45DA20B8388}" type="presParOf" srcId="{A43C4531-964F-4DE3-BE6B-AB8FFB553A5C}" destId="{6B6F1D36-0857-4861-9878-3215F744033A}" srcOrd="0" destOrd="0" presId="urn:microsoft.com/office/officeart/2005/8/layout/orgChart1"/>
    <dgm:cxn modelId="{A282AACE-5498-48FE-8580-E2D8B83C4EA1}" type="presParOf" srcId="{6B6F1D36-0857-4861-9878-3215F744033A}" destId="{0976C6C1-D438-4846-BE40-0793C7A133D6}" srcOrd="0" destOrd="0" presId="urn:microsoft.com/office/officeart/2005/8/layout/orgChart1"/>
    <dgm:cxn modelId="{7265F6A5-2CB4-4AC1-B910-FF715F59371C}" type="presParOf" srcId="{6B6F1D36-0857-4861-9878-3215F744033A}" destId="{69AB393E-A120-45FB-BC26-7E1CFD28ACA8}" srcOrd="1" destOrd="0" presId="urn:microsoft.com/office/officeart/2005/8/layout/orgChart1"/>
    <dgm:cxn modelId="{5473CB8D-D556-4F5D-821D-3377CEF4A14D}" type="presParOf" srcId="{A43C4531-964F-4DE3-BE6B-AB8FFB553A5C}" destId="{50F92254-0E77-4C8C-8BFD-27E2FCF25AE3}" srcOrd="1" destOrd="0" presId="urn:microsoft.com/office/officeart/2005/8/layout/orgChart1"/>
    <dgm:cxn modelId="{08097E8B-5BDD-4D41-941E-504F22B83DFF}" type="presParOf" srcId="{A43C4531-964F-4DE3-BE6B-AB8FFB553A5C}" destId="{DAB93A66-7A0E-4A79-B9B1-D30058013360}" srcOrd="2" destOrd="0" presId="urn:microsoft.com/office/officeart/2005/8/layout/orgChart1"/>
    <dgm:cxn modelId="{CA0F1E50-0DFC-4520-8062-837001B1C4A3}" type="presParOf" srcId="{580BA806-B8ED-4F11-BF86-9435B7A5D28B}" destId="{8ABF8D96-9DF9-4E34-90EF-3B89F664D57A}" srcOrd="6" destOrd="0" presId="urn:microsoft.com/office/officeart/2005/8/layout/orgChart1"/>
    <dgm:cxn modelId="{561870B4-958B-4790-933C-F6FC2F90F6B6}" type="presParOf" srcId="{580BA806-B8ED-4F11-BF86-9435B7A5D28B}" destId="{45D10536-8799-419D-84BF-D05A825F729A}" srcOrd="7" destOrd="0" presId="urn:microsoft.com/office/officeart/2005/8/layout/orgChart1"/>
    <dgm:cxn modelId="{43AFE9AD-3C37-4F1F-8356-91B9FE9E14D3}" type="presParOf" srcId="{45D10536-8799-419D-84BF-D05A825F729A}" destId="{28688FA2-47E0-4BFD-9BCA-70F1F99C6B03}" srcOrd="0" destOrd="0" presId="urn:microsoft.com/office/officeart/2005/8/layout/orgChart1"/>
    <dgm:cxn modelId="{D859D564-72FB-4D60-961B-485E94828FA4}" type="presParOf" srcId="{28688FA2-47E0-4BFD-9BCA-70F1F99C6B03}" destId="{46CACB6A-DFFE-4EED-833F-C52D39FC6A3C}" srcOrd="0" destOrd="0" presId="urn:microsoft.com/office/officeart/2005/8/layout/orgChart1"/>
    <dgm:cxn modelId="{2D3BE4BA-2AB0-4B39-81C1-8B14DDD8CEEA}" type="presParOf" srcId="{28688FA2-47E0-4BFD-9BCA-70F1F99C6B03}" destId="{3D602350-FC79-4B42-B71C-69741444F03B}" srcOrd="1" destOrd="0" presId="urn:microsoft.com/office/officeart/2005/8/layout/orgChart1"/>
    <dgm:cxn modelId="{2DFB71D5-96CE-4E18-A91F-346BDF192731}" type="presParOf" srcId="{45D10536-8799-419D-84BF-D05A825F729A}" destId="{D1AB8133-DA62-4366-8734-1178233CFD0F}" srcOrd="1" destOrd="0" presId="urn:microsoft.com/office/officeart/2005/8/layout/orgChart1"/>
    <dgm:cxn modelId="{0DA3BC36-F8B8-48F5-9E3E-95C914483B7B}" type="presParOf" srcId="{45D10536-8799-419D-84BF-D05A825F729A}" destId="{F9058E0C-1C14-4EBF-BD51-4B282F1705C6}" srcOrd="2" destOrd="0" presId="urn:microsoft.com/office/officeart/2005/8/layout/orgChart1"/>
    <dgm:cxn modelId="{6E870F45-4A52-4BD2-A7E3-62579A9B5E20}" type="presParOf" srcId="{580BA806-B8ED-4F11-BF86-9435B7A5D28B}" destId="{231B3634-6002-4A4C-800C-EBBE4BA8C69E}" srcOrd="8" destOrd="0" presId="urn:microsoft.com/office/officeart/2005/8/layout/orgChart1"/>
    <dgm:cxn modelId="{CB447E6B-FE7A-4F12-9BE0-8ECBBED0F200}" type="presParOf" srcId="{580BA806-B8ED-4F11-BF86-9435B7A5D28B}" destId="{7DF65C05-0D40-43BB-A54D-7F06401F4687}" srcOrd="9" destOrd="0" presId="urn:microsoft.com/office/officeart/2005/8/layout/orgChart1"/>
    <dgm:cxn modelId="{8E0A1006-FCA9-4283-979C-CCE4C00E3EDE}" type="presParOf" srcId="{7DF65C05-0D40-43BB-A54D-7F06401F4687}" destId="{1AAECFD9-58F3-4E96-8800-DA68641C2C02}" srcOrd="0" destOrd="0" presId="urn:microsoft.com/office/officeart/2005/8/layout/orgChart1"/>
    <dgm:cxn modelId="{60F7DBB5-D64D-4429-A978-6ED40007DFE3}" type="presParOf" srcId="{1AAECFD9-58F3-4E96-8800-DA68641C2C02}" destId="{A2815454-4528-4CBE-A09E-A890F9382CC3}" srcOrd="0" destOrd="0" presId="urn:microsoft.com/office/officeart/2005/8/layout/orgChart1"/>
    <dgm:cxn modelId="{F62CB386-8929-4FC9-9482-33F6EA4A0573}" type="presParOf" srcId="{1AAECFD9-58F3-4E96-8800-DA68641C2C02}" destId="{F8370B9D-EAAB-4956-A4FA-25CAE5606242}" srcOrd="1" destOrd="0" presId="urn:microsoft.com/office/officeart/2005/8/layout/orgChart1"/>
    <dgm:cxn modelId="{DA35A698-6820-4881-94D2-ABE37FF35DD9}" type="presParOf" srcId="{7DF65C05-0D40-43BB-A54D-7F06401F4687}" destId="{EF2E7694-4ABD-4FC0-B631-022AD6B08A19}" srcOrd="1" destOrd="0" presId="urn:microsoft.com/office/officeart/2005/8/layout/orgChart1"/>
    <dgm:cxn modelId="{7F7158E5-FFBE-4A3A-A69A-7FFEF3342650}" type="presParOf" srcId="{7DF65C05-0D40-43BB-A54D-7F06401F4687}" destId="{0BDD9327-E74C-44AA-A0A7-E6BB7CCC934E}" srcOrd="2" destOrd="0" presId="urn:microsoft.com/office/officeart/2005/8/layout/orgChart1"/>
    <dgm:cxn modelId="{726256A4-0BC7-4FC5-8206-F5FFBF0A485C}" type="presParOf" srcId="{580BA806-B8ED-4F11-BF86-9435B7A5D28B}" destId="{EC02F346-532E-4175-9B1F-3C032FDB1335}" srcOrd="10" destOrd="0" presId="urn:microsoft.com/office/officeart/2005/8/layout/orgChart1"/>
    <dgm:cxn modelId="{C454B8D0-D4F2-408A-BF72-9B2F8B2A252E}" type="presParOf" srcId="{580BA806-B8ED-4F11-BF86-9435B7A5D28B}" destId="{78A550C4-1066-4ECE-B4DC-F796A70775ED}" srcOrd="11" destOrd="0" presId="urn:microsoft.com/office/officeart/2005/8/layout/orgChart1"/>
    <dgm:cxn modelId="{3B1921AC-758E-4A4E-88B8-F9FB7FAEA98F}" type="presParOf" srcId="{78A550C4-1066-4ECE-B4DC-F796A70775ED}" destId="{82B2F3FD-CED3-43B9-884A-FD51C8149AA9}" srcOrd="0" destOrd="0" presId="urn:microsoft.com/office/officeart/2005/8/layout/orgChart1"/>
    <dgm:cxn modelId="{D832733A-1D74-4CAD-B000-343EB6B04FC1}" type="presParOf" srcId="{82B2F3FD-CED3-43B9-884A-FD51C8149AA9}" destId="{98C4E7BF-849A-47C7-82D8-3C0649513310}" srcOrd="0" destOrd="0" presId="urn:microsoft.com/office/officeart/2005/8/layout/orgChart1"/>
    <dgm:cxn modelId="{56624BF9-8001-455F-BA41-0D3D8FD27AFD}" type="presParOf" srcId="{82B2F3FD-CED3-43B9-884A-FD51C8149AA9}" destId="{1B695DB3-00BB-4556-A344-4D18BF773D39}" srcOrd="1" destOrd="0" presId="urn:microsoft.com/office/officeart/2005/8/layout/orgChart1"/>
    <dgm:cxn modelId="{FC72C6B6-29F2-4D08-BC8D-482BBAC7F11F}" type="presParOf" srcId="{78A550C4-1066-4ECE-B4DC-F796A70775ED}" destId="{6BA96DC9-F092-49E2-994C-4CB0E1570236}" srcOrd="1" destOrd="0" presId="urn:microsoft.com/office/officeart/2005/8/layout/orgChart1"/>
    <dgm:cxn modelId="{CDAE68D5-1981-4EB2-8C01-EE48B1039D57}" type="presParOf" srcId="{78A550C4-1066-4ECE-B4DC-F796A70775ED}" destId="{6FEF8EC2-EF7C-4B50-8A2B-490843015EE4}" srcOrd="2" destOrd="0" presId="urn:microsoft.com/office/officeart/2005/8/layout/orgChart1"/>
    <dgm:cxn modelId="{6C2A7FD5-52E5-4EE5-9882-ADD8D9013E5C}" type="presParOf" srcId="{580BA806-B8ED-4F11-BF86-9435B7A5D28B}" destId="{5B23FEDA-1A68-40E5-BD92-131141306E93}" srcOrd="12" destOrd="0" presId="urn:microsoft.com/office/officeart/2005/8/layout/orgChart1"/>
    <dgm:cxn modelId="{673D98E0-93C8-49EC-BF11-2DB7259533D8}" type="presParOf" srcId="{580BA806-B8ED-4F11-BF86-9435B7A5D28B}" destId="{9166C0DF-B3E9-4F86-A8B9-FE77BCE55B35}" srcOrd="13" destOrd="0" presId="urn:microsoft.com/office/officeart/2005/8/layout/orgChart1"/>
    <dgm:cxn modelId="{8231AE06-9411-469B-9301-6666433226C2}" type="presParOf" srcId="{9166C0DF-B3E9-4F86-A8B9-FE77BCE55B35}" destId="{B39F42FF-C3DB-4C6E-98F2-F801CAE77A6C}" srcOrd="0" destOrd="0" presId="urn:microsoft.com/office/officeart/2005/8/layout/orgChart1"/>
    <dgm:cxn modelId="{BA5DF87A-2BE7-40B3-A460-A0D1F39C51AD}" type="presParOf" srcId="{B39F42FF-C3DB-4C6E-98F2-F801CAE77A6C}" destId="{B7465D58-414F-41D9-BE29-0E13589A2E32}" srcOrd="0" destOrd="0" presId="urn:microsoft.com/office/officeart/2005/8/layout/orgChart1"/>
    <dgm:cxn modelId="{1E150042-3D8A-42B2-9CCA-A9EE9FD878BB}" type="presParOf" srcId="{B39F42FF-C3DB-4C6E-98F2-F801CAE77A6C}" destId="{46A575F9-7F27-4B08-B53D-CF00E18FBB24}" srcOrd="1" destOrd="0" presId="urn:microsoft.com/office/officeart/2005/8/layout/orgChart1"/>
    <dgm:cxn modelId="{462C006B-C1A9-4E34-AEA7-76FBAFC8C2FB}" type="presParOf" srcId="{9166C0DF-B3E9-4F86-A8B9-FE77BCE55B35}" destId="{13AFAF95-E869-4916-9D47-6E03EACF39EC}" srcOrd="1" destOrd="0" presId="urn:microsoft.com/office/officeart/2005/8/layout/orgChart1"/>
    <dgm:cxn modelId="{D4019550-CD20-472B-9CC4-22C5D5100396}" type="presParOf" srcId="{9166C0DF-B3E9-4F86-A8B9-FE77BCE55B35}" destId="{C00A8090-BBCD-4F70-98A4-5E50FAE4F776}" srcOrd="2" destOrd="0" presId="urn:microsoft.com/office/officeart/2005/8/layout/orgChart1"/>
    <dgm:cxn modelId="{B6D19360-2485-427C-87AD-9876C4590D4E}" type="presParOf" srcId="{E5167DDB-8AE3-4BC8-9F21-365D030CE494}" destId="{53414C1C-5DA9-4A6F-B649-137B851F35DB}" srcOrd="2" destOrd="0" presId="urn:microsoft.com/office/officeart/2005/8/layout/orgChart1"/>
    <dgm:cxn modelId="{27568617-B73D-413B-8E68-3DBFD5E5BC3A}" type="presParOf" srcId="{8F1BE558-FE80-4BDC-BC5B-915E548835A2}" destId="{EF4C54BC-F1FB-4D4B-8274-B68A4FF45440}" srcOrd="4" destOrd="0" presId="urn:microsoft.com/office/officeart/2005/8/layout/orgChart1"/>
    <dgm:cxn modelId="{83308871-F8FE-496A-B637-23F93F945116}" type="presParOf" srcId="{8F1BE558-FE80-4BDC-BC5B-915E548835A2}" destId="{4DC8EBC5-4F5B-4E87-A35D-AEFCADB5DBFA}" srcOrd="5" destOrd="0" presId="urn:microsoft.com/office/officeart/2005/8/layout/orgChart1"/>
    <dgm:cxn modelId="{0609B6A1-5F65-4778-84D3-250D22BA9B3B}" type="presParOf" srcId="{4DC8EBC5-4F5B-4E87-A35D-AEFCADB5DBFA}" destId="{A0B0434A-1E55-44FC-B239-46F8B150F360}" srcOrd="0" destOrd="0" presId="urn:microsoft.com/office/officeart/2005/8/layout/orgChart1"/>
    <dgm:cxn modelId="{F151AEB9-CA15-4A32-A789-B804064C508B}" type="presParOf" srcId="{A0B0434A-1E55-44FC-B239-46F8B150F360}" destId="{3D7CA450-FD68-4747-9FDF-843440BA4A8D}" srcOrd="0" destOrd="0" presId="urn:microsoft.com/office/officeart/2005/8/layout/orgChart1"/>
    <dgm:cxn modelId="{90A8FB44-FE24-4775-9278-DB430AD92BA9}" type="presParOf" srcId="{A0B0434A-1E55-44FC-B239-46F8B150F360}" destId="{F29BC526-5124-480D-BEFB-A321E3019BCC}" srcOrd="1" destOrd="0" presId="urn:microsoft.com/office/officeart/2005/8/layout/orgChart1"/>
    <dgm:cxn modelId="{C40FBCF3-AD04-4821-BFF0-69A6B9465511}" type="presParOf" srcId="{4DC8EBC5-4F5B-4E87-A35D-AEFCADB5DBFA}" destId="{D7D17F77-590C-415F-BB77-87E1DCD8F748}" srcOrd="1" destOrd="0" presId="urn:microsoft.com/office/officeart/2005/8/layout/orgChart1"/>
    <dgm:cxn modelId="{B5FF1303-58A4-456E-B86E-5185FC23DE99}" type="presParOf" srcId="{D7D17F77-590C-415F-BB77-87E1DCD8F748}" destId="{4D9C977D-304A-43E4-AAA3-DC84BC1143EC}" srcOrd="0" destOrd="0" presId="urn:microsoft.com/office/officeart/2005/8/layout/orgChart1"/>
    <dgm:cxn modelId="{7C7C765F-BA25-4123-B9E4-831B975384DD}" type="presParOf" srcId="{D7D17F77-590C-415F-BB77-87E1DCD8F748}" destId="{14D66138-DE8A-4067-ACB4-C98F37D04C7C}" srcOrd="1" destOrd="0" presId="urn:microsoft.com/office/officeart/2005/8/layout/orgChart1"/>
    <dgm:cxn modelId="{17EA1513-D8C5-4C3B-83A7-2FB6C26689F7}" type="presParOf" srcId="{14D66138-DE8A-4067-ACB4-C98F37D04C7C}" destId="{490798FC-C0ED-415E-BCCA-E9AB8AF6122E}" srcOrd="0" destOrd="0" presId="urn:microsoft.com/office/officeart/2005/8/layout/orgChart1"/>
    <dgm:cxn modelId="{139C9108-E639-497C-AAB3-30156E511634}" type="presParOf" srcId="{490798FC-C0ED-415E-BCCA-E9AB8AF6122E}" destId="{D0519BB8-2BCF-4554-927B-6B70C476BDBD}" srcOrd="0" destOrd="0" presId="urn:microsoft.com/office/officeart/2005/8/layout/orgChart1"/>
    <dgm:cxn modelId="{73B4EA6C-5345-415D-80AB-E1D27C786835}" type="presParOf" srcId="{490798FC-C0ED-415E-BCCA-E9AB8AF6122E}" destId="{A674D9DE-3E97-434B-9D33-90042E87BAF1}" srcOrd="1" destOrd="0" presId="urn:microsoft.com/office/officeart/2005/8/layout/orgChart1"/>
    <dgm:cxn modelId="{D777B4F7-7E9C-4108-BD90-724EAA579379}" type="presParOf" srcId="{14D66138-DE8A-4067-ACB4-C98F37D04C7C}" destId="{62910AEB-22CF-4459-957A-02E110112FAF}" srcOrd="1" destOrd="0" presId="urn:microsoft.com/office/officeart/2005/8/layout/orgChart1"/>
    <dgm:cxn modelId="{87AA22FD-CEB1-4A5F-851B-1C218C9FC56A}" type="presParOf" srcId="{14D66138-DE8A-4067-ACB4-C98F37D04C7C}" destId="{081A9F8C-78AB-48D8-AFC1-3210F8F61C37}" srcOrd="2" destOrd="0" presId="urn:microsoft.com/office/officeart/2005/8/layout/orgChart1"/>
    <dgm:cxn modelId="{CA3CCB68-340A-4FED-9EC1-0400F904B367}" type="presParOf" srcId="{D7D17F77-590C-415F-BB77-87E1DCD8F748}" destId="{73D7FA9E-E32A-4778-BCF8-26F1F2367A65}" srcOrd="2" destOrd="0" presId="urn:microsoft.com/office/officeart/2005/8/layout/orgChart1"/>
    <dgm:cxn modelId="{943C5A34-AB6F-48B0-8B1C-36D51963D038}" type="presParOf" srcId="{D7D17F77-590C-415F-BB77-87E1DCD8F748}" destId="{628BDF54-B7A5-49E6-B6D4-6AF658106EBC}" srcOrd="3" destOrd="0" presId="urn:microsoft.com/office/officeart/2005/8/layout/orgChart1"/>
    <dgm:cxn modelId="{E92F5841-DB86-4A99-B194-F08E03BBF5EB}" type="presParOf" srcId="{628BDF54-B7A5-49E6-B6D4-6AF658106EBC}" destId="{9C982EEA-7890-4114-9623-2E22F394E277}" srcOrd="0" destOrd="0" presId="urn:microsoft.com/office/officeart/2005/8/layout/orgChart1"/>
    <dgm:cxn modelId="{24BE352D-71BE-4C2C-B975-6118F5E4646E}" type="presParOf" srcId="{9C982EEA-7890-4114-9623-2E22F394E277}" destId="{98491E6A-8925-4E71-B383-1B8C71E7DF9B}" srcOrd="0" destOrd="0" presId="urn:microsoft.com/office/officeart/2005/8/layout/orgChart1"/>
    <dgm:cxn modelId="{956794E1-75D5-49DB-AC48-5004D76E2CE3}" type="presParOf" srcId="{9C982EEA-7890-4114-9623-2E22F394E277}" destId="{B5053777-514B-425B-B54F-6BB43883E5A7}" srcOrd="1" destOrd="0" presId="urn:microsoft.com/office/officeart/2005/8/layout/orgChart1"/>
    <dgm:cxn modelId="{DD1BF7B9-9517-4BE0-9A03-EE88C1FAA3F4}" type="presParOf" srcId="{628BDF54-B7A5-49E6-B6D4-6AF658106EBC}" destId="{69AF7AB4-CA9D-4C35-8791-5EF37A6526A3}" srcOrd="1" destOrd="0" presId="urn:microsoft.com/office/officeart/2005/8/layout/orgChart1"/>
    <dgm:cxn modelId="{AA5316AF-F409-45AC-A638-5EA8326DD867}" type="presParOf" srcId="{628BDF54-B7A5-49E6-B6D4-6AF658106EBC}" destId="{A39A36D0-822D-4E21-BD36-CE76BE9505DB}" srcOrd="2" destOrd="0" presId="urn:microsoft.com/office/officeart/2005/8/layout/orgChart1"/>
    <dgm:cxn modelId="{30D06D69-2006-4F2E-BB3D-E7172A76CE10}" type="presParOf" srcId="{D7D17F77-590C-415F-BB77-87E1DCD8F748}" destId="{C8EF5F92-CFFA-4382-A5AE-DD8ED7645A1C}" srcOrd="4" destOrd="0" presId="urn:microsoft.com/office/officeart/2005/8/layout/orgChart1"/>
    <dgm:cxn modelId="{53E5A1B9-E826-4BE8-AB01-75BF235E9ECB}" type="presParOf" srcId="{D7D17F77-590C-415F-BB77-87E1DCD8F748}" destId="{65CB3F02-890D-4064-9CFC-E46164AEE772}" srcOrd="5" destOrd="0" presId="urn:microsoft.com/office/officeart/2005/8/layout/orgChart1"/>
    <dgm:cxn modelId="{EEE9714A-33C6-4B8B-8A3A-36CB17E3B10B}" type="presParOf" srcId="{65CB3F02-890D-4064-9CFC-E46164AEE772}" destId="{FB86F36E-CCFB-4E75-8E25-219CF4D7BD11}" srcOrd="0" destOrd="0" presId="urn:microsoft.com/office/officeart/2005/8/layout/orgChart1"/>
    <dgm:cxn modelId="{E4728269-09F3-4CA7-BD09-BC1BB8EB4C4D}" type="presParOf" srcId="{FB86F36E-CCFB-4E75-8E25-219CF4D7BD11}" destId="{E21D7602-45EC-46B4-BCA5-E65ADE23ABFB}" srcOrd="0" destOrd="0" presId="urn:microsoft.com/office/officeart/2005/8/layout/orgChart1"/>
    <dgm:cxn modelId="{1781D973-9D6B-4AA7-AC1A-81BBACFFCD5F}" type="presParOf" srcId="{FB86F36E-CCFB-4E75-8E25-219CF4D7BD11}" destId="{705728CD-4EA9-4E5E-9EC8-B192C5063520}" srcOrd="1" destOrd="0" presId="urn:microsoft.com/office/officeart/2005/8/layout/orgChart1"/>
    <dgm:cxn modelId="{6F367BFD-6910-4AD7-A3C9-9EA4083980B3}" type="presParOf" srcId="{65CB3F02-890D-4064-9CFC-E46164AEE772}" destId="{B40EA1D9-2063-4CC7-B90F-3FF0512B06FD}" srcOrd="1" destOrd="0" presId="urn:microsoft.com/office/officeart/2005/8/layout/orgChart1"/>
    <dgm:cxn modelId="{A7C79927-F6B1-4F0A-B177-7C4E36BA561B}" type="presParOf" srcId="{65CB3F02-890D-4064-9CFC-E46164AEE772}" destId="{F3B85FD0-9E05-4AAC-8F09-06D628008C05}" srcOrd="2" destOrd="0" presId="urn:microsoft.com/office/officeart/2005/8/layout/orgChart1"/>
    <dgm:cxn modelId="{E0734482-C7CB-42A8-8FF4-8FD28637C6D4}" type="presParOf" srcId="{D7D17F77-590C-415F-BB77-87E1DCD8F748}" destId="{6691F16D-E0F3-4951-A8C5-41E428E48C3D}" srcOrd="6" destOrd="0" presId="urn:microsoft.com/office/officeart/2005/8/layout/orgChart1"/>
    <dgm:cxn modelId="{8753C43A-A39C-4692-84AE-AC205ED4DCE4}" type="presParOf" srcId="{D7D17F77-590C-415F-BB77-87E1DCD8F748}" destId="{57EBAC14-2362-4D7B-9DEC-4F78336527C3}" srcOrd="7" destOrd="0" presId="urn:microsoft.com/office/officeart/2005/8/layout/orgChart1"/>
    <dgm:cxn modelId="{3C6F445F-6351-405C-B75D-8374DBDE51D8}" type="presParOf" srcId="{57EBAC14-2362-4D7B-9DEC-4F78336527C3}" destId="{81F92E87-24EF-4153-84A3-6FCF072DD9DA}" srcOrd="0" destOrd="0" presId="urn:microsoft.com/office/officeart/2005/8/layout/orgChart1"/>
    <dgm:cxn modelId="{2756A737-168A-49F8-8AFB-FF27DAFDCA8B}" type="presParOf" srcId="{81F92E87-24EF-4153-84A3-6FCF072DD9DA}" destId="{BDDE0AC2-27F9-462E-91C8-39ACB753052D}" srcOrd="0" destOrd="0" presId="urn:microsoft.com/office/officeart/2005/8/layout/orgChart1"/>
    <dgm:cxn modelId="{0FC17858-ADD1-41A3-9CBA-A59FB29E2AD1}" type="presParOf" srcId="{81F92E87-24EF-4153-84A3-6FCF072DD9DA}" destId="{774E4609-F895-47A9-BAE2-615D8F88C4CA}" srcOrd="1" destOrd="0" presId="urn:microsoft.com/office/officeart/2005/8/layout/orgChart1"/>
    <dgm:cxn modelId="{69A9D135-778F-4980-A48E-95D77D9C74F2}" type="presParOf" srcId="{57EBAC14-2362-4D7B-9DEC-4F78336527C3}" destId="{DC033FA7-F1B3-4524-B948-098310DC3D1E}" srcOrd="1" destOrd="0" presId="urn:microsoft.com/office/officeart/2005/8/layout/orgChart1"/>
    <dgm:cxn modelId="{587E16CC-FEE1-4BD9-B7B9-25F70995D5D5}" type="presParOf" srcId="{57EBAC14-2362-4D7B-9DEC-4F78336527C3}" destId="{7B99FC17-388C-4A0F-93B4-8B5B7CE9D064}" srcOrd="2" destOrd="0" presId="urn:microsoft.com/office/officeart/2005/8/layout/orgChart1"/>
    <dgm:cxn modelId="{E163A1F9-490B-495B-80F9-3E089055E366}" type="presParOf" srcId="{D7D17F77-590C-415F-BB77-87E1DCD8F748}" destId="{6DA225AA-DDD0-4FCC-A88E-45EC8E14211F}" srcOrd="8" destOrd="0" presId="urn:microsoft.com/office/officeart/2005/8/layout/orgChart1"/>
    <dgm:cxn modelId="{D62B72DF-B2CB-4FC8-BB21-E2115BA761EF}" type="presParOf" srcId="{D7D17F77-590C-415F-BB77-87E1DCD8F748}" destId="{0BAD6DDF-82E4-46AF-B8DF-D25E368D3B7A}" srcOrd="9" destOrd="0" presId="urn:microsoft.com/office/officeart/2005/8/layout/orgChart1"/>
    <dgm:cxn modelId="{FB4F1106-9E43-4227-B9C9-67D183807F82}" type="presParOf" srcId="{0BAD6DDF-82E4-46AF-B8DF-D25E368D3B7A}" destId="{7ABC71C9-0156-4EB0-B6C6-19F411FEBD93}" srcOrd="0" destOrd="0" presId="urn:microsoft.com/office/officeart/2005/8/layout/orgChart1"/>
    <dgm:cxn modelId="{D6906452-390A-451A-805A-AFB568050A67}" type="presParOf" srcId="{7ABC71C9-0156-4EB0-B6C6-19F411FEBD93}" destId="{BBACC5E3-9BF8-4B96-B7B4-9BAAFB8CF479}" srcOrd="0" destOrd="0" presId="urn:microsoft.com/office/officeart/2005/8/layout/orgChart1"/>
    <dgm:cxn modelId="{C0CD0CBB-CF60-46D9-BE97-B3A1AE8A6D8E}" type="presParOf" srcId="{7ABC71C9-0156-4EB0-B6C6-19F411FEBD93}" destId="{5AE70E7B-6AB6-4B44-8951-5C5C05739E3C}" srcOrd="1" destOrd="0" presId="urn:microsoft.com/office/officeart/2005/8/layout/orgChart1"/>
    <dgm:cxn modelId="{A6E56E08-0FE5-448B-B215-EBD3C705D06E}" type="presParOf" srcId="{0BAD6DDF-82E4-46AF-B8DF-D25E368D3B7A}" destId="{15B3094B-6B5F-4FC2-A44E-28CA8A6809E8}" srcOrd="1" destOrd="0" presId="urn:microsoft.com/office/officeart/2005/8/layout/orgChart1"/>
    <dgm:cxn modelId="{7CA8A07A-DF3F-44E8-9726-79285C98644D}" type="presParOf" srcId="{0BAD6DDF-82E4-46AF-B8DF-D25E368D3B7A}" destId="{BF4E740E-2D16-4BF4-84A1-A8979D49E1A0}" srcOrd="2" destOrd="0" presId="urn:microsoft.com/office/officeart/2005/8/layout/orgChart1"/>
    <dgm:cxn modelId="{B19F33CF-0EB0-4C8D-98C9-E300879BB74D}" type="presParOf" srcId="{D7D17F77-590C-415F-BB77-87E1DCD8F748}" destId="{3DB64A84-887D-4F31-B3DA-E5EB247E9BD5}" srcOrd="10" destOrd="0" presId="urn:microsoft.com/office/officeart/2005/8/layout/orgChart1"/>
    <dgm:cxn modelId="{CBABE9CD-6B8B-4D3F-9141-A4A060843BD6}" type="presParOf" srcId="{D7D17F77-590C-415F-BB77-87E1DCD8F748}" destId="{3182F10F-72C2-4ACB-A9F3-6D99D6E8C9E5}" srcOrd="11" destOrd="0" presId="urn:microsoft.com/office/officeart/2005/8/layout/orgChart1"/>
    <dgm:cxn modelId="{20655E32-DB54-4CFC-9BF9-AF381233A9D0}" type="presParOf" srcId="{3182F10F-72C2-4ACB-A9F3-6D99D6E8C9E5}" destId="{5525FA1A-E4C9-4C94-930F-4D984FA3C362}" srcOrd="0" destOrd="0" presId="urn:microsoft.com/office/officeart/2005/8/layout/orgChart1"/>
    <dgm:cxn modelId="{7C96009D-635A-4CE9-AE4A-73BA9BD86787}" type="presParOf" srcId="{5525FA1A-E4C9-4C94-930F-4D984FA3C362}" destId="{B6B37042-CB53-4331-B638-DD643CEEA8AE}" srcOrd="0" destOrd="0" presId="urn:microsoft.com/office/officeart/2005/8/layout/orgChart1"/>
    <dgm:cxn modelId="{FC020E71-E25F-4A10-BC78-A5ACE027C67A}" type="presParOf" srcId="{5525FA1A-E4C9-4C94-930F-4D984FA3C362}" destId="{6B603959-E310-4FCB-9F7D-B3DABCB1FD74}" srcOrd="1" destOrd="0" presId="urn:microsoft.com/office/officeart/2005/8/layout/orgChart1"/>
    <dgm:cxn modelId="{C46FC667-CD5C-469E-90E0-2CC33670814A}" type="presParOf" srcId="{3182F10F-72C2-4ACB-A9F3-6D99D6E8C9E5}" destId="{44871FA7-E7A0-4828-99B0-B44F59E9126B}" srcOrd="1" destOrd="0" presId="urn:microsoft.com/office/officeart/2005/8/layout/orgChart1"/>
    <dgm:cxn modelId="{20CA5A39-234B-4171-8BF1-DAB7D0D2805E}" type="presParOf" srcId="{3182F10F-72C2-4ACB-A9F3-6D99D6E8C9E5}" destId="{A2460CB8-FFD9-45E2-95B8-EA5E0CD66942}" srcOrd="2" destOrd="0" presId="urn:microsoft.com/office/officeart/2005/8/layout/orgChart1"/>
    <dgm:cxn modelId="{BDAAA27E-CA04-424A-880B-C0DE05B75CDB}" type="presParOf" srcId="{D7D17F77-590C-415F-BB77-87E1DCD8F748}" destId="{AD60DC90-275D-48B7-AA3C-321CAE8A9BB5}" srcOrd="12" destOrd="0" presId="urn:microsoft.com/office/officeart/2005/8/layout/orgChart1"/>
    <dgm:cxn modelId="{AAC73E73-7A4B-4E26-A5E8-9599E3C14D3F}" type="presParOf" srcId="{D7D17F77-590C-415F-BB77-87E1DCD8F748}" destId="{92CA7E1A-DC02-48D5-A5E2-1455E3BCF3A0}" srcOrd="13" destOrd="0" presId="urn:microsoft.com/office/officeart/2005/8/layout/orgChart1"/>
    <dgm:cxn modelId="{12557E53-B936-4D57-9A2E-4D840AC0C753}" type="presParOf" srcId="{92CA7E1A-DC02-48D5-A5E2-1455E3BCF3A0}" destId="{5085C24D-B45F-40EE-AC1E-DF03C83F059D}" srcOrd="0" destOrd="0" presId="urn:microsoft.com/office/officeart/2005/8/layout/orgChart1"/>
    <dgm:cxn modelId="{573DE80B-8122-44C4-A64F-FA0C8FF2AF51}" type="presParOf" srcId="{5085C24D-B45F-40EE-AC1E-DF03C83F059D}" destId="{91B9AB35-3947-4CC9-A0DE-AA05C7107BCE}" srcOrd="0" destOrd="0" presId="urn:microsoft.com/office/officeart/2005/8/layout/orgChart1"/>
    <dgm:cxn modelId="{771D4B91-8236-4AF9-9188-B71000B8281C}" type="presParOf" srcId="{5085C24D-B45F-40EE-AC1E-DF03C83F059D}" destId="{2ECFF637-DA0D-484C-9AD4-934DBE36C148}" srcOrd="1" destOrd="0" presId="urn:microsoft.com/office/officeart/2005/8/layout/orgChart1"/>
    <dgm:cxn modelId="{3CA69091-D453-4D1A-9FB2-D357038169D0}" type="presParOf" srcId="{92CA7E1A-DC02-48D5-A5E2-1455E3BCF3A0}" destId="{F76569FD-DAEE-43AD-BDE7-E6BC49DD895C}" srcOrd="1" destOrd="0" presId="urn:microsoft.com/office/officeart/2005/8/layout/orgChart1"/>
    <dgm:cxn modelId="{11F1C5A9-B503-4906-8FF0-EDC711A5D876}" type="presParOf" srcId="{92CA7E1A-DC02-48D5-A5E2-1455E3BCF3A0}" destId="{97F46C1D-80FF-4025-B11C-07940D829365}" srcOrd="2" destOrd="0" presId="urn:microsoft.com/office/officeart/2005/8/layout/orgChart1"/>
    <dgm:cxn modelId="{24AC09A1-7624-4F11-9C32-AC9745ED5488}" type="presParOf" srcId="{4DC8EBC5-4F5B-4E87-A35D-AEFCADB5DBFA}" destId="{18449D8C-6AA5-4230-9EE6-368399759C84}" srcOrd="2" destOrd="0" presId="urn:microsoft.com/office/officeart/2005/8/layout/orgChart1"/>
    <dgm:cxn modelId="{68683F17-DA39-4A39-9E6D-7B5A0152A801}" type="presParOf" srcId="{8F1BE558-FE80-4BDC-BC5B-915E548835A2}" destId="{BA452F38-AF06-4BB8-A174-EC1ECDAABFBE}" srcOrd="6" destOrd="0" presId="urn:microsoft.com/office/officeart/2005/8/layout/orgChart1"/>
    <dgm:cxn modelId="{B5629104-51D8-4AD9-9482-9CD3640C8D26}" type="presParOf" srcId="{8F1BE558-FE80-4BDC-BC5B-915E548835A2}" destId="{1A83145E-D9FD-493D-B7CB-550C7EC93A30}" srcOrd="7" destOrd="0" presId="urn:microsoft.com/office/officeart/2005/8/layout/orgChart1"/>
    <dgm:cxn modelId="{37F2E169-D56B-4EE7-8D7A-22028893CFC0}" type="presParOf" srcId="{1A83145E-D9FD-493D-B7CB-550C7EC93A30}" destId="{A9C83079-500A-46AA-B10F-DE2A5518BDC3}" srcOrd="0" destOrd="0" presId="urn:microsoft.com/office/officeart/2005/8/layout/orgChart1"/>
    <dgm:cxn modelId="{52EF416A-918C-44E8-846B-9DE7DC62CE8E}" type="presParOf" srcId="{A9C83079-500A-46AA-B10F-DE2A5518BDC3}" destId="{FDE83952-9AA1-46A0-A1FC-24A07472E4BB}" srcOrd="0" destOrd="0" presId="urn:microsoft.com/office/officeart/2005/8/layout/orgChart1"/>
    <dgm:cxn modelId="{BCDDC0E2-FDD3-4473-866D-69EC85E31F0C}" type="presParOf" srcId="{A9C83079-500A-46AA-B10F-DE2A5518BDC3}" destId="{AB0F2CBC-323D-4D12-877E-AF31C48D2E0F}" srcOrd="1" destOrd="0" presId="urn:microsoft.com/office/officeart/2005/8/layout/orgChart1"/>
    <dgm:cxn modelId="{515351D5-52A2-483F-8516-365399AC8A0D}" type="presParOf" srcId="{1A83145E-D9FD-493D-B7CB-550C7EC93A30}" destId="{849AF673-C55A-4D47-977D-D8B13E29A2A0}" srcOrd="1" destOrd="0" presId="urn:microsoft.com/office/officeart/2005/8/layout/orgChart1"/>
    <dgm:cxn modelId="{73388891-DCAF-475A-8642-8A7174AB2C44}" type="presParOf" srcId="{849AF673-C55A-4D47-977D-D8B13E29A2A0}" destId="{371F3C85-47C0-4953-966A-7818DA3FD3C3}" srcOrd="0" destOrd="0" presId="urn:microsoft.com/office/officeart/2005/8/layout/orgChart1"/>
    <dgm:cxn modelId="{39356467-E84E-4B9B-95B7-E8DEE044DD34}" type="presParOf" srcId="{849AF673-C55A-4D47-977D-D8B13E29A2A0}" destId="{DE88DCDE-8276-483C-AB9D-8F7F8ED8541B}" srcOrd="1" destOrd="0" presId="urn:microsoft.com/office/officeart/2005/8/layout/orgChart1"/>
    <dgm:cxn modelId="{D99677B5-BC6A-42B7-8E87-94A1B8EAD7EE}" type="presParOf" srcId="{DE88DCDE-8276-483C-AB9D-8F7F8ED8541B}" destId="{5C54BB08-92B0-4A63-ABD5-2CEC82182FBA}" srcOrd="0" destOrd="0" presId="urn:microsoft.com/office/officeart/2005/8/layout/orgChart1"/>
    <dgm:cxn modelId="{83C2D7B5-1738-403E-8F18-2FA03468B3F0}" type="presParOf" srcId="{5C54BB08-92B0-4A63-ABD5-2CEC82182FBA}" destId="{F1B9A9AB-53F7-4DE3-BE76-3183F1633B7F}" srcOrd="0" destOrd="0" presId="urn:microsoft.com/office/officeart/2005/8/layout/orgChart1"/>
    <dgm:cxn modelId="{966366C1-165C-4064-8487-4B2A2A3357B3}" type="presParOf" srcId="{5C54BB08-92B0-4A63-ABD5-2CEC82182FBA}" destId="{DD3E9A50-629B-4C46-AAAC-F6D4A0B038FA}" srcOrd="1" destOrd="0" presId="urn:microsoft.com/office/officeart/2005/8/layout/orgChart1"/>
    <dgm:cxn modelId="{B5105581-EA67-44D6-9ADE-3A524145C7B7}" type="presParOf" srcId="{DE88DCDE-8276-483C-AB9D-8F7F8ED8541B}" destId="{51880BA3-C79E-484F-BC27-CB777A154F09}" srcOrd="1" destOrd="0" presId="urn:microsoft.com/office/officeart/2005/8/layout/orgChart1"/>
    <dgm:cxn modelId="{4BA333BB-FB25-47BE-8737-C39CF11E513A}" type="presParOf" srcId="{DE88DCDE-8276-483C-AB9D-8F7F8ED8541B}" destId="{3D52BC94-B52C-4806-AF9C-CBEDCF582CA5}" srcOrd="2" destOrd="0" presId="urn:microsoft.com/office/officeart/2005/8/layout/orgChart1"/>
    <dgm:cxn modelId="{174F97CA-6011-4E94-9ABC-4427C74473C7}" type="presParOf" srcId="{849AF673-C55A-4D47-977D-D8B13E29A2A0}" destId="{C005D948-9D95-4618-862D-3F16EC81673E}" srcOrd="2" destOrd="0" presId="urn:microsoft.com/office/officeart/2005/8/layout/orgChart1"/>
    <dgm:cxn modelId="{88B00019-0B67-4067-A87E-AF9EBD88633D}" type="presParOf" srcId="{849AF673-C55A-4D47-977D-D8B13E29A2A0}" destId="{13F140F5-07BF-4453-8261-655BA52F5649}" srcOrd="3" destOrd="0" presId="urn:microsoft.com/office/officeart/2005/8/layout/orgChart1"/>
    <dgm:cxn modelId="{D54D0D27-6FA5-4774-8395-4C13B2775DA5}" type="presParOf" srcId="{13F140F5-07BF-4453-8261-655BA52F5649}" destId="{9B80BDA0-16A3-4738-8EA6-5626EB35F17C}" srcOrd="0" destOrd="0" presId="urn:microsoft.com/office/officeart/2005/8/layout/orgChart1"/>
    <dgm:cxn modelId="{753EDA57-0D03-4F94-A9BA-A3A77FCCE199}" type="presParOf" srcId="{9B80BDA0-16A3-4738-8EA6-5626EB35F17C}" destId="{F519C928-358A-4F86-8E38-2E864BAF8DA0}" srcOrd="0" destOrd="0" presId="urn:microsoft.com/office/officeart/2005/8/layout/orgChart1"/>
    <dgm:cxn modelId="{4306043D-F680-4DB0-9685-879FD0F932DE}" type="presParOf" srcId="{9B80BDA0-16A3-4738-8EA6-5626EB35F17C}" destId="{70AEE932-D667-4124-8E01-B03B86CD6E0A}" srcOrd="1" destOrd="0" presId="urn:microsoft.com/office/officeart/2005/8/layout/orgChart1"/>
    <dgm:cxn modelId="{3BFF9E15-FC82-4246-8F6B-D789AC9E0B02}" type="presParOf" srcId="{13F140F5-07BF-4453-8261-655BA52F5649}" destId="{437F0499-918E-464E-A131-F5F3DC8DA100}" srcOrd="1" destOrd="0" presId="urn:microsoft.com/office/officeart/2005/8/layout/orgChart1"/>
    <dgm:cxn modelId="{69D03852-D44D-4E1F-98C4-EB6E523056AC}" type="presParOf" srcId="{13F140F5-07BF-4453-8261-655BA52F5649}" destId="{33D3C668-4382-40B6-9A5F-E7D3B55D7A02}" srcOrd="2" destOrd="0" presId="urn:microsoft.com/office/officeart/2005/8/layout/orgChart1"/>
    <dgm:cxn modelId="{87D441B3-B7CB-4960-9807-A49F05BC90F1}" type="presParOf" srcId="{849AF673-C55A-4D47-977D-D8B13E29A2A0}" destId="{59D51AF0-DA67-4D9E-8B72-BDC83CB162FF}" srcOrd="4" destOrd="0" presId="urn:microsoft.com/office/officeart/2005/8/layout/orgChart1"/>
    <dgm:cxn modelId="{90B40EA1-CB78-4468-A154-176832AAE857}" type="presParOf" srcId="{849AF673-C55A-4D47-977D-D8B13E29A2A0}" destId="{7093A7BB-4B1A-4831-9F9D-9DBD3C2A4285}" srcOrd="5" destOrd="0" presId="urn:microsoft.com/office/officeart/2005/8/layout/orgChart1"/>
    <dgm:cxn modelId="{5BA6363E-3752-44F1-A534-6D84754E71CC}" type="presParOf" srcId="{7093A7BB-4B1A-4831-9F9D-9DBD3C2A4285}" destId="{311105D4-FFED-43A7-BE79-5C79A23888DE}" srcOrd="0" destOrd="0" presId="urn:microsoft.com/office/officeart/2005/8/layout/orgChart1"/>
    <dgm:cxn modelId="{0C019436-B1E6-4EC1-942C-E851C460BA82}" type="presParOf" srcId="{311105D4-FFED-43A7-BE79-5C79A23888DE}" destId="{4F7B220F-9079-4268-994B-90723E8F2209}" srcOrd="0" destOrd="0" presId="urn:microsoft.com/office/officeart/2005/8/layout/orgChart1"/>
    <dgm:cxn modelId="{84202C42-9246-4EE0-A97B-B9F4D5AFC789}" type="presParOf" srcId="{311105D4-FFED-43A7-BE79-5C79A23888DE}" destId="{124A5C1C-E970-4DF3-A213-77B31871D75E}" srcOrd="1" destOrd="0" presId="urn:microsoft.com/office/officeart/2005/8/layout/orgChart1"/>
    <dgm:cxn modelId="{0C009CFF-E9F4-41A2-BF8B-E299BDEEF5B5}" type="presParOf" srcId="{7093A7BB-4B1A-4831-9F9D-9DBD3C2A4285}" destId="{39018DDD-D63D-4A81-816D-76676B1F946E}" srcOrd="1" destOrd="0" presId="urn:microsoft.com/office/officeart/2005/8/layout/orgChart1"/>
    <dgm:cxn modelId="{6C0C981C-8B81-458E-9084-70F75AD243EF}" type="presParOf" srcId="{7093A7BB-4B1A-4831-9F9D-9DBD3C2A4285}" destId="{692F31ED-DB89-435A-86E6-A39C39062DC3}" srcOrd="2" destOrd="0" presId="urn:microsoft.com/office/officeart/2005/8/layout/orgChart1"/>
    <dgm:cxn modelId="{ABAD55E7-07C5-4E43-B4F5-6306BA89EA19}" type="presParOf" srcId="{849AF673-C55A-4D47-977D-D8B13E29A2A0}" destId="{5C2822D3-14DB-45F6-B410-0D869F7A9DEB}" srcOrd="6" destOrd="0" presId="urn:microsoft.com/office/officeart/2005/8/layout/orgChart1"/>
    <dgm:cxn modelId="{347433CF-C54D-477A-86DE-A1BCD6390FC0}" type="presParOf" srcId="{849AF673-C55A-4D47-977D-D8B13E29A2A0}" destId="{26FB450D-A846-4B60-9F68-E902731FEE04}" srcOrd="7" destOrd="0" presId="urn:microsoft.com/office/officeart/2005/8/layout/orgChart1"/>
    <dgm:cxn modelId="{CE9739B0-8A44-4722-AF8C-CF6D4AC3FCBF}" type="presParOf" srcId="{26FB450D-A846-4B60-9F68-E902731FEE04}" destId="{CB870F67-02D0-49C3-A4E5-6336DE212FCE}" srcOrd="0" destOrd="0" presId="urn:microsoft.com/office/officeart/2005/8/layout/orgChart1"/>
    <dgm:cxn modelId="{87119B54-9C5C-45C8-9D3B-05F9469F1D8C}" type="presParOf" srcId="{CB870F67-02D0-49C3-A4E5-6336DE212FCE}" destId="{F4B190FA-824D-4776-A21E-1E71E4959B53}" srcOrd="0" destOrd="0" presId="urn:microsoft.com/office/officeart/2005/8/layout/orgChart1"/>
    <dgm:cxn modelId="{6BF5BC20-0E84-4B5E-9BDE-4E7C3763865F}" type="presParOf" srcId="{CB870F67-02D0-49C3-A4E5-6336DE212FCE}" destId="{10BA8834-96E9-4092-8EB4-976B0F159449}" srcOrd="1" destOrd="0" presId="urn:microsoft.com/office/officeart/2005/8/layout/orgChart1"/>
    <dgm:cxn modelId="{420D3B34-792E-46CB-88C0-536F76018DBA}" type="presParOf" srcId="{26FB450D-A846-4B60-9F68-E902731FEE04}" destId="{BE3D29D1-5E4F-4EC0-BFEA-3AA66216EF95}" srcOrd="1" destOrd="0" presId="urn:microsoft.com/office/officeart/2005/8/layout/orgChart1"/>
    <dgm:cxn modelId="{69C34A96-ACC4-4DC7-B43D-A5393D4D36DF}" type="presParOf" srcId="{26FB450D-A846-4B60-9F68-E902731FEE04}" destId="{B88815EB-EEA1-4481-A506-65EFAAF025CB}" srcOrd="2" destOrd="0" presId="urn:microsoft.com/office/officeart/2005/8/layout/orgChart1"/>
    <dgm:cxn modelId="{1DCC7903-04AF-4051-9E81-8C942122E31F}" type="presParOf" srcId="{849AF673-C55A-4D47-977D-D8B13E29A2A0}" destId="{C97DE3E9-C15B-4CDE-84F5-5E50B112BDF3}" srcOrd="8" destOrd="0" presId="urn:microsoft.com/office/officeart/2005/8/layout/orgChart1"/>
    <dgm:cxn modelId="{1E542709-B421-4952-A769-F549FA82FEA2}" type="presParOf" srcId="{849AF673-C55A-4D47-977D-D8B13E29A2A0}" destId="{850D6DB5-AC79-4141-856D-6F0A99336AC4}" srcOrd="9" destOrd="0" presId="urn:microsoft.com/office/officeart/2005/8/layout/orgChart1"/>
    <dgm:cxn modelId="{6B575EB0-0677-4271-9536-1A878AC65C2B}" type="presParOf" srcId="{850D6DB5-AC79-4141-856D-6F0A99336AC4}" destId="{BA1CBC6F-6304-4762-8D9F-26635B4DDE35}" srcOrd="0" destOrd="0" presId="urn:microsoft.com/office/officeart/2005/8/layout/orgChart1"/>
    <dgm:cxn modelId="{6B24AF3D-732A-4240-909F-A9A5F0E5360B}" type="presParOf" srcId="{BA1CBC6F-6304-4762-8D9F-26635B4DDE35}" destId="{7298B8E8-1555-48F1-8304-92F0451C1B60}" srcOrd="0" destOrd="0" presId="urn:microsoft.com/office/officeart/2005/8/layout/orgChart1"/>
    <dgm:cxn modelId="{044F7208-1754-4A11-AA26-48DF195C7877}" type="presParOf" srcId="{BA1CBC6F-6304-4762-8D9F-26635B4DDE35}" destId="{F4D06977-FCB2-474F-9779-1D316A2E3461}" srcOrd="1" destOrd="0" presId="urn:microsoft.com/office/officeart/2005/8/layout/orgChart1"/>
    <dgm:cxn modelId="{D54FE24A-AADE-428F-A15A-33B66FAD1974}" type="presParOf" srcId="{850D6DB5-AC79-4141-856D-6F0A99336AC4}" destId="{7A0A160A-8432-472A-B7B4-C94BF4D05566}" srcOrd="1" destOrd="0" presId="urn:microsoft.com/office/officeart/2005/8/layout/orgChart1"/>
    <dgm:cxn modelId="{67DFFFE2-0873-4186-9740-065C60BD0CAE}" type="presParOf" srcId="{850D6DB5-AC79-4141-856D-6F0A99336AC4}" destId="{68FC6A86-CA6F-48F4-873D-163D63F80230}" srcOrd="2" destOrd="0" presId="urn:microsoft.com/office/officeart/2005/8/layout/orgChart1"/>
    <dgm:cxn modelId="{148CFE36-791A-49FC-B359-A928642C2001}" type="presParOf" srcId="{849AF673-C55A-4D47-977D-D8B13E29A2A0}" destId="{6AD62101-A486-4109-9D3C-0B0A7E91A23F}" srcOrd="10" destOrd="0" presId="urn:microsoft.com/office/officeart/2005/8/layout/orgChart1"/>
    <dgm:cxn modelId="{DAF353C1-9295-4DB4-89D2-B49AE92BF68B}" type="presParOf" srcId="{849AF673-C55A-4D47-977D-D8B13E29A2A0}" destId="{1FCA12BD-F681-4833-83C6-9353B6ABE8CD}" srcOrd="11" destOrd="0" presId="urn:microsoft.com/office/officeart/2005/8/layout/orgChart1"/>
    <dgm:cxn modelId="{5BE34442-9856-490C-85A8-F3181126EAA9}" type="presParOf" srcId="{1FCA12BD-F681-4833-83C6-9353B6ABE8CD}" destId="{6F0D994E-AE44-4630-A944-6A871B6E62DC}" srcOrd="0" destOrd="0" presId="urn:microsoft.com/office/officeart/2005/8/layout/orgChart1"/>
    <dgm:cxn modelId="{D7FEFDB6-5CDA-4111-AAA8-12954B1893A9}" type="presParOf" srcId="{6F0D994E-AE44-4630-A944-6A871B6E62DC}" destId="{E608F594-F943-45E3-A398-8B4655A0217E}" srcOrd="0" destOrd="0" presId="urn:microsoft.com/office/officeart/2005/8/layout/orgChart1"/>
    <dgm:cxn modelId="{06D6F854-A14B-4EC3-BE8C-55CD62BEBF06}" type="presParOf" srcId="{6F0D994E-AE44-4630-A944-6A871B6E62DC}" destId="{49A96779-5D3F-401F-8059-3C014DF3EE70}" srcOrd="1" destOrd="0" presId="urn:microsoft.com/office/officeart/2005/8/layout/orgChart1"/>
    <dgm:cxn modelId="{D38372BC-ABD6-460F-BA15-13823C9CBC4A}" type="presParOf" srcId="{1FCA12BD-F681-4833-83C6-9353B6ABE8CD}" destId="{0902E71A-79A2-41DB-8381-1288117637B5}" srcOrd="1" destOrd="0" presId="urn:microsoft.com/office/officeart/2005/8/layout/orgChart1"/>
    <dgm:cxn modelId="{8CBE1508-2FCB-43FD-97F2-3B22DC4FC93D}" type="presParOf" srcId="{1FCA12BD-F681-4833-83C6-9353B6ABE8CD}" destId="{44958692-61E1-45AA-9464-0DED308FD39B}" srcOrd="2" destOrd="0" presId="urn:microsoft.com/office/officeart/2005/8/layout/orgChart1"/>
    <dgm:cxn modelId="{23210939-3BAD-4CBC-833A-7189F58EB6E6}" type="presParOf" srcId="{849AF673-C55A-4D47-977D-D8B13E29A2A0}" destId="{CB05B6F6-7273-41A1-8549-4A0DF2AB1D45}" srcOrd="12" destOrd="0" presId="urn:microsoft.com/office/officeart/2005/8/layout/orgChart1"/>
    <dgm:cxn modelId="{222D2A7E-3068-4E2A-9433-D227BD28EB9D}" type="presParOf" srcId="{849AF673-C55A-4D47-977D-D8B13E29A2A0}" destId="{D515283B-6B79-41AB-9DCE-09A017C49410}" srcOrd="13" destOrd="0" presId="urn:microsoft.com/office/officeart/2005/8/layout/orgChart1"/>
    <dgm:cxn modelId="{90884D96-5109-4B9F-9CF3-8A0789D5AD08}" type="presParOf" srcId="{D515283B-6B79-41AB-9DCE-09A017C49410}" destId="{BCA3EF34-C3B4-4D20-8A53-5A6C72CF2FE2}" srcOrd="0" destOrd="0" presId="urn:microsoft.com/office/officeart/2005/8/layout/orgChart1"/>
    <dgm:cxn modelId="{AA7ACE63-966C-4170-96F0-01DE1173285A}" type="presParOf" srcId="{BCA3EF34-C3B4-4D20-8A53-5A6C72CF2FE2}" destId="{15FF208A-707D-4F0D-94D7-411346DEF067}" srcOrd="0" destOrd="0" presId="urn:microsoft.com/office/officeart/2005/8/layout/orgChart1"/>
    <dgm:cxn modelId="{C2EBDADC-74B1-4DE0-9061-900AEAE68054}" type="presParOf" srcId="{BCA3EF34-C3B4-4D20-8A53-5A6C72CF2FE2}" destId="{8A094F47-3C5D-4757-8200-1F1244E66780}" srcOrd="1" destOrd="0" presId="urn:microsoft.com/office/officeart/2005/8/layout/orgChart1"/>
    <dgm:cxn modelId="{32A68DA9-AA6A-46B1-835F-A8B2FFC163F3}" type="presParOf" srcId="{D515283B-6B79-41AB-9DCE-09A017C49410}" destId="{AAB9B7DE-48AC-4639-8201-62AE38319D23}" srcOrd="1" destOrd="0" presId="urn:microsoft.com/office/officeart/2005/8/layout/orgChart1"/>
    <dgm:cxn modelId="{53ECC1CF-3A37-4E6C-97C1-976D473A1EBF}" type="presParOf" srcId="{D515283B-6B79-41AB-9DCE-09A017C49410}" destId="{F058D810-D14F-404D-B97A-9315C04F8288}" srcOrd="2" destOrd="0" presId="urn:microsoft.com/office/officeart/2005/8/layout/orgChart1"/>
    <dgm:cxn modelId="{CC997825-DA83-43E7-BFC7-E7055F8298B2}" type="presParOf" srcId="{1A83145E-D9FD-493D-B7CB-550C7EC93A30}" destId="{D48D6B86-6EEC-42B2-BC58-537D918A096F}" srcOrd="2" destOrd="0" presId="urn:microsoft.com/office/officeart/2005/8/layout/orgChart1"/>
    <dgm:cxn modelId="{0EBC68E0-37D2-4A4A-9134-D4D9A1C30BFA}" type="presParOf" srcId="{8F1BE558-FE80-4BDC-BC5B-915E548835A2}" destId="{E00450A5-CB6C-4467-AE79-28E246ED3D43}" srcOrd="8" destOrd="0" presId="urn:microsoft.com/office/officeart/2005/8/layout/orgChart1"/>
    <dgm:cxn modelId="{AE64458F-65DB-4162-8A6D-CB1B94B97E13}" type="presParOf" srcId="{8F1BE558-FE80-4BDC-BC5B-915E548835A2}" destId="{4715A471-05F1-4F0C-9F5D-39AD00315F2F}" srcOrd="9" destOrd="0" presId="urn:microsoft.com/office/officeart/2005/8/layout/orgChart1"/>
    <dgm:cxn modelId="{8DCD4984-4E39-4E0F-808E-7D81ADBA2381}" type="presParOf" srcId="{4715A471-05F1-4F0C-9F5D-39AD00315F2F}" destId="{2C7D4930-C3FF-4ECC-83D1-A0144C3ED1D7}" srcOrd="0" destOrd="0" presId="urn:microsoft.com/office/officeart/2005/8/layout/orgChart1"/>
    <dgm:cxn modelId="{285BB95C-0D88-453E-A7C8-8A08EADB8FDA}" type="presParOf" srcId="{2C7D4930-C3FF-4ECC-83D1-A0144C3ED1D7}" destId="{4E25A27D-776E-44E3-8269-04936906D3D2}" srcOrd="0" destOrd="0" presId="urn:microsoft.com/office/officeart/2005/8/layout/orgChart1"/>
    <dgm:cxn modelId="{DE2968A0-BBB2-4447-9855-D446AC570BEC}" type="presParOf" srcId="{2C7D4930-C3FF-4ECC-83D1-A0144C3ED1D7}" destId="{2EE09DA7-9BCB-4AB2-A014-9FD23388F7A1}" srcOrd="1" destOrd="0" presId="urn:microsoft.com/office/officeart/2005/8/layout/orgChart1"/>
    <dgm:cxn modelId="{E2B8CA97-D0A0-4D7E-9ACA-5333BCB0878C}" type="presParOf" srcId="{4715A471-05F1-4F0C-9F5D-39AD00315F2F}" destId="{B5365A91-421C-44E2-A46F-7B9FF4E7AC63}" srcOrd="1" destOrd="0" presId="urn:microsoft.com/office/officeart/2005/8/layout/orgChart1"/>
    <dgm:cxn modelId="{4A97EB62-12E1-4C97-A8B8-D4645370D2B2}" type="presParOf" srcId="{B5365A91-421C-44E2-A46F-7B9FF4E7AC63}" destId="{1A0BEBBC-30BF-4AE4-8A9B-D622ECF770C6}" srcOrd="0" destOrd="0" presId="urn:microsoft.com/office/officeart/2005/8/layout/orgChart1"/>
    <dgm:cxn modelId="{09B064F4-7360-4AE4-9F7E-F9A78967B5DE}" type="presParOf" srcId="{B5365A91-421C-44E2-A46F-7B9FF4E7AC63}" destId="{B3F7DDC5-448E-41A8-8E5A-79FFFEEB426E}" srcOrd="1" destOrd="0" presId="urn:microsoft.com/office/officeart/2005/8/layout/orgChart1"/>
    <dgm:cxn modelId="{7ED71C0C-0319-46A5-B14C-0B031F962F89}" type="presParOf" srcId="{B3F7DDC5-448E-41A8-8E5A-79FFFEEB426E}" destId="{56953513-FA6D-4A06-B5B1-11CB89D5EC1A}" srcOrd="0" destOrd="0" presId="urn:microsoft.com/office/officeart/2005/8/layout/orgChart1"/>
    <dgm:cxn modelId="{D20B9F2A-1E05-46FF-A8FA-C31B94F48597}" type="presParOf" srcId="{56953513-FA6D-4A06-B5B1-11CB89D5EC1A}" destId="{B6E68B16-B412-4BAF-948C-89738D521CF9}" srcOrd="0" destOrd="0" presId="urn:microsoft.com/office/officeart/2005/8/layout/orgChart1"/>
    <dgm:cxn modelId="{CD842FA7-675F-4F4F-B6B6-9887FA7364C0}" type="presParOf" srcId="{56953513-FA6D-4A06-B5B1-11CB89D5EC1A}" destId="{D9601B48-6319-4BDD-894E-AC4B366E7680}" srcOrd="1" destOrd="0" presId="urn:microsoft.com/office/officeart/2005/8/layout/orgChart1"/>
    <dgm:cxn modelId="{38CE9564-ED96-4660-A4BB-ECC36DF49C10}" type="presParOf" srcId="{B3F7DDC5-448E-41A8-8E5A-79FFFEEB426E}" destId="{EA70B47C-7035-4444-B56D-710D90C9F84F}" srcOrd="1" destOrd="0" presId="urn:microsoft.com/office/officeart/2005/8/layout/orgChart1"/>
    <dgm:cxn modelId="{8E8D57FC-297A-444F-B57D-B81AC9DE169D}" type="presParOf" srcId="{B3F7DDC5-448E-41A8-8E5A-79FFFEEB426E}" destId="{6496F792-F514-46D6-844A-F09C750D4DA2}" srcOrd="2" destOrd="0" presId="urn:microsoft.com/office/officeart/2005/8/layout/orgChart1"/>
    <dgm:cxn modelId="{3DCB97B2-4D46-4F4E-8084-E39995AE7D33}" type="presParOf" srcId="{B5365A91-421C-44E2-A46F-7B9FF4E7AC63}" destId="{F391BC3C-8524-428A-B3EA-79A2DDD1B396}" srcOrd="2" destOrd="0" presId="urn:microsoft.com/office/officeart/2005/8/layout/orgChart1"/>
    <dgm:cxn modelId="{7DFA94C8-C905-4F24-84E1-256595D5436F}" type="presParOf" srcId="{B5365A91-421C-44E2-A46F-7B9FF4E7AC63}" destId="{68E85B02-AB35-4B19-9789-B1606EC9E808}" srcOrd="3" destOrd="0" presId="urn:microsoft.com/office/officeart/2005/8/layout/orgChart1"/>
    <dgm:cxn modelId="{952F1CAF-679A-4765-B764-C9913D2B7EFF}" type="presParOf" srcId="{68E85B02-AB35-4B19-9789-B1606EC9E808}" destId="{9341D527-E7C2-451F-88BA-3841427D25DF}" srcOrd="0" destOrd="0" presId="urn:microsoft.com/office/officeart/2005/8/layout/orgChart1"/>
    <dgm:cxn modelId="{C487C955-F4FA-43C4-B5CD-9A5C38EB8204}" type="presParOf" srcId="{9341D527-E7C2-451F-88BA-3841427D25DF}" destId="{5746B591-0013-4B04-A6A0-DF109ED61DC9}" srcOrd="0" destOrd="0" presId="urn:microsoft.com/office/officeart/2005/8/layout/orgChart1"/>
    <dgm:cxn modelId="{A090D323-37D8-422B-BC1B-439AF630355A}" type="presParOf" srcId="{9341D527-E7C2-451F-88BA-3841427D25DF}" destId="{70089BDC-6B15-42AA-A756-C8A2ED7DC4EE}" srcOrd="1" destOrd="0" presId="urn:microsoft.com/office/officeart/2005/8/layout/orgChart1"/>
    <dgm:cxn modelId="{71B105DB-BA24-43AB-87E2-B5F624D09359}" type="presParOf" srcId="{68E85B02-AB35-4B19-9789-B1606EC9E808}" destId="{3C4A0077-CD8C-4C1D-99E8-5AF3926F9D8E}" srcOrd="1" destOrd="0" presId="urn:microsoft.com/office/officeart/2005/8/layout/orgChart1"/>
    <dgm:cxn modelId="{0C0B4F40-B940-41D9-ADB2-F0FDF9FC0CB4}" type="presParOf" srcId="{68E85B02-AB35-4B19-9789-B1606EC9E808}" destId="{8E304878-B9EA-49D9-839C-34E5A89CFA10}" srcOrd="2" destOrd="0" presId="urn:microsoft.com/office/officeart/2005/8/layout/orgChart1"/>
    <dgm:cxn modelId="{DCFB8340-FC43-484B-9F62-9915B9AF974D}" type="presParOf" srcId="{B5365A91-421C-44E2-A46F-7B9FF4E7AC63}" destId="{964BDF03-8069-4626-8080-37B55A779EFB}" srcOrd="4" destOrd="0" presId="urn:microsoft.com/office/officeart/2005/8/layout/orgChart1"/>
    <dgm:cxn modelId="{B5A8F984-C03A-4953-BC31-2656D2804101}" type="presParOf" srcId="{B5365A91-421C-44E2-A46F-7B9FF4E7AC63}" destId="{6EFA7CF9-4613-4C45-8E10-CD298674FCA5}" srcOrd="5" destOrd="0" presId="urn:microsoft.com/office/officeart/2005/8/layout/orgChart1"/>
    <dgm:cxn modelId="{A67003FB-3D51-4827-88A8-4DBA525EFC32}" type="presParOf" srcId="{6EFA7CF9-4613-4C45-8E10-CD298674FCA5}" destId="{1FF13206-6FAB-4093-80FE-EA590A48E8F8}" srcOrd="0" destOrd="0" presId="urn:microsoft.com/office/officeart/2005/8/layout/orgChart1"/>
    <dgm:cxn modelId="{8F721F01-7A02-4D69-A271-C1927FF553C2}" type="presParOf" srcId="{1FF13206-6FAB-4093-80FE-EA590A48E8F8}" destId="{97AFBD7A-5E27-48A8-8C5D-0178D29481F5}" srcOrd="0" destOrd="0" presId="urn:microsoft.com/office/officeart/2005/8/layout/orgChart1"/>
    <dgm:cxn modelId="{47090029-4B1D-4A7C-84B4-FCF6A4EBE405}" type="presParOf" srcId="{1FF13206-6FAB-4093-80FE-EA590A48E8F8}" destId="{06FC1108-21ED-4697-9079-9344B44369F1}" srcOrd="1" destOrd="0" presId="urn:microsoft.com/office/officeart/2005/8/layout/orgChart1"/>
    <dgm:cxn modelId="{7C1FD76B-655A-4479-BBE4-E6024E1537FE}" type="presParOf" srcId="{6EFA7CF9-4613-4C45-8E10-CD298674FCA5}" destId="{B897245B-A66B-43EB-9EF2-BA176E8DB239}" srcOrd="1" destOrd="0" presId="urn:microsoft.com/office/officeart/2005/8/layout/orgChart1"/>
    <dgm:cxn modelId="{3512C04A-2898-4D25-9D82-F22897FFD390}" type="presParOf" srcId="{6EFA7CF9-4613-4C45-8E10-CD298674FCA5}" destId="{3184458B-9AAF-455E-9830-D136D2B42AF2}" srcOrd="2" destOrd="0" presId="urn:microsoft.com/office/officeart/2005/8/layout/orgChart1"/>
    <dgm:cxn modelId="{33C9BC93-2897-4FEF-828E-3449F85D7FD3}" type="presParOf" srcId="{B5365A91-421C-44E2-A46F-7B9FF4E7AC63}" destId="{21C374E2-2900-4B97-B4B0-4FC72453FEB4}" srcOrd="6" destOrd="0" presId="urn:microsoft.com/office/officeart/2005/8/layout/orgChart1"/>
    <dgm:cxn modelId="{383DA9D2-A673-4719-981D-EA7CE31182A6}" type="presParOf" srcId="{B5365A91-421C-44E2-A46F-7B9FF4E7AC63}" destId="{6D3AAB0C-006E-4A58-9108-7DB997B6908F}" srcOrd="7" destOrd="0" presId="urn:microsoft.com/office/officeart/2005/8/layout/orgChart1"/>
    <dgm:cxn modelId="{4D511052-4892-4051-9B8A-BB76FCE762BE}" type="presParOf" srcId="{6D3AAB0C-006E-4A58-9108-7DB997B6908F}" destId="{9D615E85-86E8-4DC3-992D-C0847591E985}" srcOrd="0" destOrd="0" presId="urn:microsoft.com/office/officeart/2005/8/layout/orgChart1"/>
    <dgm:cxn modelId="{43E506FD-CE03-4524-A97B-51B95192C9AC}" type="presParOf" srcId="{9D615E85-86E8-4DC3-992D-C0847591E985}" destId="{18B7A6F1-83C4-481C-B93E-4897836A01C5}" srcOrd="0" destOrd="0" presId="urn:microsoft.com/office/officeart/2005/8/layout/orgChart1"/>
    <dgm:cxn modelId="{1C80E4C4-AC92-4DA9-910F-70FD5A1E4FBC}" type="presParOf" srcId="{9D615E85-86E8-4DC3-992D-C0847591E985}" destId="{82116DA1-1602-4718-A767-C73F1073F373}" srcOrd="1" destOrd="0" presId="urn:microsoft.com/office/officeart/2005/8/layout/orgChart1"/>
    <dgm:cxn modelId="{E4E4FFAB-2D89-48A9-9574-07A4AFF97D91}" type="presParOf" srcId="{6D3AAB0C-006E-4A58-9108-7DB997B6908F}" destId="{F368BEE3-768A-4F51-8E41-048A9D1A60C5}" srcOrd="1" destOrd="0" presId="urn:microsoft.com/office/officeart/2005/8/layout/orgChart1"/>
    <dgm:cxn modelId="{57532563-8049-424A-BB5A-E609D95C154B}" type="presParOf" srcId="{6D3AAB0C-006E-4A58-9108-7DB997B6908F}" destId="{532F2025-B5C3-4964-B1BE-27480F8E01C9}" srcOrd="2" destOrd="0" presId="urn:microsoft.com/office/officeart/2005/8/layout/orgChart1"/>
    <dgm:cxn modelId="{A118EEF1-0680-4E0E-AAAA-38F8E8A8B247}" type="presParOf" srcId="{B5365A91-421C-44E2-A46F-7B9FF4E7AC63}" destId="{07B5A042-0DE3-48AC-B5E9-9F3903A5ECD2}" srcOrd="8" destOrd="0" presId="urn:microsoft.com/office/officeart/2005/8/layout/orgChart1"/>
    <dgm:cxn modelId="{9A8246DA-9B58-4944-9D48-3EA7AE0248D1}" type="presParOf" srcId="{B5365A91-421C-44E2-A46F-7B9FF4E7AC63}" destId="{CE672A98-C060-4B90-9A94-6F9C01180515}" srcOrd="9" destOrd="0" presId="urn:microsoft.com/office/officeart/2005/8/layout/orgChart1"/>
    <dgm:cxn modelId="{49BF4932-96DA-4ED0-953B-7E6D5AF83914}" type="presParOf" srcId="{CE672A98-C060-4B90-9A94-6F9C01180515}" destId="{914AECF6-DA50-47AC-B165-2C44C8364ABD}" srcOrd="0" destOrd="0" presId="urn:microsoft.com/office/officeart/2005/8/layout/orgChart1"/>
    <dgm:cxn modelId="{F56CD0CE-EBB8-45F1-AFE6-74BD5AD0B8A9}" type="presParOf" srcId="{914AECF6-DA50-47AC-B165-2C44C8364ABD}" destId="{6E9412CA-AE7A-44DB-B602-721E33F9E6DA}" srcOrd="0" destOrd="0" presId="urn:microsoft.com/office/officeart/2005/8/layout/orgChart1"/>
    <dgm:cxn modelId="{A2F965E2-0E9D-4F30-92F9-2E1E9A098FAF}" type="presParOf" srcId="{914AECF6-DA50-47AC-B165-2C44C8364ABD}" destId="{1F260223-CC6E-4869-BB4A-84DB559A113F}" srcOrd="1" destOrd="0" presId="urn:microsoft.com/office/officeart/2005/8/layout/orgChart1"/>
    <dgm:cxn modelId="{5C413BFF-61C7-4863-845B-2575314D99E0}" type="presParOf" srcId="{CE672A98-C060-4B90-9A94-6F9C01180515}" destId="{AD0F003F-A145-4B53-8A75-4CA0A36B283C}" srcOrd="1" destOrd="0" presId="urn:microsoft.com/office/officeart/2005/8/layout/orgChart1"/>
    <dgm:cxn modelId="{C297B2F9-CFA6-4E04-8106-AC23DFE35F4A}" type="presParOf" srcId="{CE672A98-C060-4B90-9A94-6F9C01180515}" destId="{54E2710D-D482-4BB8-8CA9-235E3D4DEF76}" srcOrd="2" destOrd="0" presId="urn:microsoft.com/office/officeart/2005/8/layout/orgChart1"/>
    <dgm:cxn modelId="{6DE962A0-E25B-455C-BFFB-CCC3B5675AD0}" type="presParOf" srcId="{B5365A91-421C-44E2-A46F-7B9FF4E7AC63}" destId="{C5639521-DDC1-494A-8C8C-DF9F66AAA668}" srcOrd="10" destOrd="0" presId="urn:microsoft.com/office/officeart/2005/8/layout/orgChart1"/>
    <dgm:cxn modelId="{62E948C3-5BA8-4D35-BDB2-C64457724E1D}" type="presParOf" srcId="{B5365A91-421C-44E2-A46F-7B9FF4E7AC63}" destId="{1DE36AF7-CEC9-4BCA-8C6F-B95A23E90BBD}" srcOrd="11" destOrd="0" presId="urn:microsoft.com/office/officeart/2005/8/layout/orgChart1"/>
    <dgm:cxn modelId="{3DDCB1AD-F876-4735-A081-FF80E0520841}" type="presParOf" srcId="{1DE36AF7-CEC9-4BCA-8C6F-B95A23E90BBD}" destId="{7A8E5A5F-4D85-4079-81B4-E626A6AAAE38}" srcOrd="0" destOrd="0" presId="urn:microsoft.com/office/officeart/2005/8/layout/orgChart1"/>
    <dgm:cxn modelId="{8FC3E335-EEB1-4F35-83FC-A6058FF3FF7C}" type="presParOf" srcId="{7A8E5A5F-4D85-4079-81B4-E626A6AAAE38}" destId="{CA5845D6-4D7C-4A7D-9004-BA11B567DFDF}" srcOrd="0" destOrd="0" presId="urn:microsoft.com/office/officeart/2005/8/layout/orgChart1"/>
    <dgm:cxn modelId="{B0E42F33-85AC-4540-BF5B-593387F9118F}" type="presParOf" srcId="{7A8E5A5F-4D85-4079-81B4-E626A6AAAE38}" destId="{197ED4F2-94BC-4A47-99F2-62528D73860E}" srcOrd="1" destOrd="0" presId="urn:microsoft.com/office/officeart/2005/8/layout/orgChart1"/>
    <dgm:cxn modelId="{967C7908-84D8-4DEE-BCFA-DD255F5CC826}" type="presParOf" srcId="{1DE36AF7-CEC9-4BCA-8C6F-B95A23E90BBD}" destId="{BEA503BD-B6F7-456D-85E5-7B9BE444E4C2}" srcOrd="1" destOrd="0" presId="urn:microsoft.com/office/officeart/2005/8/layout/orgChart1"/>
    <dgm:cxn modelId="{23054497-4283-4B14-BC30-EF49303BCF8F}" type="presParOf" srcId="{1DE36AF7-CEC9-4BCA-8C6F-B95A23E90BBD}" destId="{86EA9416-7A24-4527-8B77-08F89026DEE4}" srcOrd="2" destOrd="0" presId="urn:microsoft.com/office/officeart/2005/8/layout/orgChart1"/>
    <dgm:cxn modelId="{975D1207-1E79-4D71-BF5F-8BC99B9A65E9}" type="presParOf" srcId="{B5365A91-421C-44E2-A46F-7B9FF4E7AC63}" destId="{1D29AF50-D746-46DB-8775-2FDFD95E5BD5}" srcOrd="12" destOrd="0" presId="urn:microsoft.com/office/officeart/2005/8/layout/orgChart1"/>
    <dgm:cxn modelId="{37FE233F-A43F-47CF-8681-72D8C31DEC48}" type="presParOf" srcId="{B5365A91-421C-44E2-A46F-7B9FF4E7AC63}" destId="{7FD039A0-FC82-4112-84CA-A9D4E040D541}" srcOrd="13" destOrd="0" presId="urn:microsoft.com/office/officeart/2005/8/layout/orgChart1"/>
    <dgm:cxn modelId="{08C9346C-A5B6-45B4-8087-AF45FDDB51AD}" type="presParOf" srcId="{7FD039A0-FC82-4112-84CA-A9D4E040D541}" destId="{14C2E273-DAE7-4904-ABDE-0AA4AB8802CA}" srcOrd="0" destOrd="0" presId="urn:microsoft.com/office/officeart/2005/8/layout/orgChart1"/>
    <dgm:cxn modelId="{5186A75C-897F-48E2-AB5C-2CBB325D94A2}" type="presParOf" srcId="{14C2E273-DAE7-4904-ABDE-0AA4AB8802CA}" destId="{AC00713C-F923-4F9F-814D-56E376BFDD8B}" srcOrd="0" destOrd="0" presId="urn:microsoft.com/office/officeart/2005/8/layout/orgChart1"/>
    <dgm:cxn modelId="{BEC2FD9A-F3B0-4109-8471-310663F510C1}" type="presParOf" srcId="{14C2E273-DAE7-4904-ABDE-0AA4AB8802CA}" destId="{72488129-2EF3-4747-A4C4-7A8E180BC57F}" srcOrd="1" destOrd="0" presId="urn:microsoft.com/office/officeart/2005/8/layout/orgChart1"/>
    <dgm:cxn modelId="{5787E03B-6C2D-44AC-9539-3CB13BC5D1E7}" type="presParOf" srcId="{7FD039A0-FC82-4112-84CA-A9D4E040D541}" destId="{5615A52E-723B-4035-92E4-5FB150807AC5}" srcOrd="1" destOrd="0" presId="urn:microsoft.com/office/officeart/2005/8/layout/orgChart1"/>
    <dgm:cxn modelId="{E02EF278-6B2E-4EB6-B3D9-CE2E87C6FE74}" type="presParOf" srcId="{7FD039A0-FC82-4112-84CA-A9D4E040D541}" destId="{41FA4A66-E298-4654-A37B-7D8C9840A5A7}" srcOrd="2" destOrd="0" presId="urn:microsoft.com/office/officeart/2005/8/layout/orgChart1"/>
    <dgm:cxn modelId="{74E6064E-0A11-4617-A6E0-5C208EACABDD}" type="presParOf" srcId="{4715A471-05F1-4F0C-9F5D-39AD00315F2F}" destId="{76B3D89A-167B-4C6A-8441-65830F0D6C4E}" srcOrd="2" destOrd="0" presId="urn:microsoft.com/office/officeart/2005/8/layout/orgChart1"/>
    <dgm:cxn modelId="{B992ED76-848F-44E2-8B28-7185AAAFDE28}" type="presParOf" srcId="{8F1BE558-FE80-4BDC-BC5B-915E548835A2}" destId="{B7E4E01E-FC72-4782-8F10-99D96030F0E3}" srcOrd="10" destOrd="0" presId="urn:microsoft.com/office/officeart/2005/8/layout/orgChart1"/>
    <dgm:cxn modelId="{BD2E7D8F-B836-4355-A43B-2EFC06002F48}" type="presParOf" srcId="{8F1BE558-FE80-4BDC-BC5B-915E548835A2}" destId="{C018AEB8-5F60-4D7A-A509-989EBF092FFF}" srcOrd="11" destOrd="0" presId="urn:microsoft.com/office/officeart/2005/8/layout/orgChart1"/>
    <dgm:cxn modelId="{F9AB0CDF-2539-458E-A615-5E77FE0ADF62}" type="presParOf" srcId="{C018AEB8-5F60-4D7A-A509-989EBF092FFF}" destId="{30EEDAD6-F5ED-431F-B992-EF5E1341225C}" srcOrd="0" destOrd="0" presId="urn:microsoft.com/office/officeart/2005/8/layout/orgChart1"/>
    <dgm:cxn modelId="{B8768DB8-C067-44A3-95D2-AB6553002AEC}" type="presParOf" srcId="{30EEDAD6-F5ED-431F-B992-EF5E1341225C}" destId="{98A360BF-044A-4902-AE78-AE77BCEFE156}" srcOrd="0" destOrd="0" presId="urn:microsoft.com/office/officeart/2005/8/layout/orgChart1"/>
    <dgm:cxn modelId="{70110728-AD71-4902-A03D-84754E5E7D47}" type="presParOf" srcId="{30EEDAD6-F5ED-431F-B992-EF5E1341225C}" destId="{DCD3943B-3518-44BD-B8F6-C020B7F7D28D}" srcOrd="1" destOrd="0" presId="urn:microsoft.com/office/officeart/2005/8/layout/orgChart1"/>
    <dgm:cxn modelId="{753A61F2-1825-49CD-8979-BB1866D239D5}" type="presParOf" srcId="{C018AEB8-5F60-4D7A-A509-989EBF092FFF}" destId="{38A59D7A-BC39-47D3-BD3E-BB9062A22E3D}" srcOrd="1" destOrd="0" presId="urn:microsoft.com/office/officeart/2005/8/layout/orgChart1"/>
    <dgm:cxn modelId="{DD62E441-1D58-4064-95A3-4586DAE19DCE}" type="presParOf" srcId="{38A59D7A-BC39-47D3-BD3E-BB9062A22E3D}" destId="{655193EA-ADDE-4491-9F7D-D200D56D4077}" srcOrd="0" destOrd="0" presId="urn:microsoft.com/office/officeart/2005/8/layout/orgChart1"/>
    <dgm:cxn modelId="{280E8FC3-D944-4F65-9A10-F070D8272C64}" type="presParOf" srcId="{38A59D7A-BC39-47D3-BD3E-BB9062A22E3D}" destId="{39818790-F970-456C-B6CA-916022F0D58C}" srcOrd="1" destOrd="0" presId="urn:microsoft.com/office/officeart/2005/8/layout/orgChart1"/>
    <dgm:cxn modelId="{3BF274B6-14F9-4D3B-810B-B9751460425A}" type="presParOf" srcId="{39818790-F970-456C-B6CA-916022F0D58C}" destId="{2CF7AF15-2829-49C5-A769-7471AC7AAF37}" srcOrd="0" destOrd="0" presId="urn:microsoft.com/office/officeart/2005/8/layout/orgChart1"/>
    <dgm:cxn modelId="{6364FB43-905F-4E60-8B3F-EE7FEB5E572F}" type="presParOf" srcId="{2CF7AF15-2829-49C5-A769-7471AC7AAF37}" destId="{17332CA9-2384-4519-8BFA-C92DF9187D82}" srcOrd="0" destOrd="0" presId="urn:microsoft.com/office/officeart/2005/8/layout/orgChart1"/>
    <dgm:cxn modelId="{39B350DA-B2DF-4ED1-9E78-E18C6717927F}" type="presParOf" srcId="{2CF7AF15-2829-49C5-A769-7471AC7AAF37}" destId="{2EF57A27-6E1B-4181-AE43-FC3D100A69BE}" srcOrd="1" destOrd="0" presId="urn:microsoft.com/office/officeart/2005/8/layout/orgChart1"/>
    <dgm:cxn modelId="{B5C48DAC-1AB9-4908-A606-1955DC3F0F52}" type="presParOf" srcId="{39818790-F970-456C-B6CA-916022F0D58C}" destId="{6E3563E9-D5E2-42E2-B1C0-FE89B0714800}" srcOrd="1" destOrd="0" presId="urn:microsoft.com/office/officeart/2005/8/layout/orgChart1"/>
    <dgm:cxn modelId="{43EEFDAD-0C77-4345-A2CF-F0BA42C53C5F}" type="presParOf" srcId="{39818790-F970-456C-B6CA-916022F0D58C}" destId="{3EB95366-F1A2-455C-94D1-FEFE4C4CB65E}" srcOrd="2" destOrd="0" presId="urn:microsoft.com/office/officeart/2005/8/layout/orgChart1"/>
    <dgm:cxn modelId="{38F125F4-0B9A-4BB4-8052-C1771BF1F01C}" type="presParOf" srcId="{38A59D7A-BC39-47D3-BD3E-BB9062A22E3D}" destId="{4201BECF-C55E-4904-8A06-E071E441E7CF}" srcOrd="2" destOrd="0" presId="urn:microsoft.com/office/officeart/2005/8/layout/orgChart1"/>
    <dgm:cxn modelId="{379B1A40-F655-4A6B-A3E8-56E2144ED3E3}" type="presParOf" srcId="{38A59D7A-BC39-47D3-BD3E-BB9062A22E3D}" destId="{BD4A99F4-4C0A-44F5-AF09-9292AF38D55D}" srcOrd="3" destOrd="0" presId="urn:microsoft.com/office/officeart/2005/8/layout/orgChart1"/>
    <dgm:cxn modelId="{BA0A84F7-E3CA-4444-B45D-CE211393BF84}" type="presParOf" srcId="{BD4A99F4-4C0A-44F5-AF09-9292AF38D55D}" destId="{67921663-63A0-4AB5-AA84-8903AB5510C6}" srcOrd="0" destOrd="0" presId="urn:microsoft.com/office/officeart/2005/8/layout/orgChart1"/>
    <dgm:cxn modelId="{9AA825AB-8513-4FD7-9960-8DDBB5D0036C}" type="presParOf" srcId="{67921663-63A0-4AB5-AA84-8903AB5510C6}" destId="{EF7023AF-8C78-4840-8B2E-07CDE45F0F3A}" srcOrd="0" destOrd="0" presId="urn:microsoft.com/office/officeart/2005/8/layout/orgChart1"/>
    <dgm:cxn modelId="{007A1E2E-38D3-4834-9A9A-B1B4CBEA19BB}" type="presParOf" srcId="{67921663-63A0-4AB5-AA84-8903AB5510C6}" destId="{A00FC519-2B55-4875-90D6-4C3DBAD7130D}" srcOrd="1" destOrd="0" presId="urn:microsoft.com/office/officeart/2005/8/layout/orgChart1"/>
    <dgm:cxn modelId="{9203146B-B62C-419A-B575-D4803AF4D164}" type="presParOf" srcId="{BD4A99F4-4C0A-44F5-AF09-9292AF38D55D}" destId="{6932A368-2867-4A73-8DA8-0CAF67D787CB}" srcOrd="1" destOrd="0" presId="urn:microsoft.com/office/officeart/2005/8/layout/orgChart1"/>
    <dgm:cxn modelId="{B6C05333-B3D9-4614-AEE4-D2C441BC3645}" type="presParOf" srcId="{BD4A99F4-4C0A-44F5-AF09-9292AF38D55D}" destId="{3B60286F-1D63-46AA-852A-7B8EFC6A18A7}" srcOrd="2" destOrd="0" presId="urn:microsoft.com/office/officeart/2005/8/layout/orgChart1"/>
    <dgm:cxn modelId="{B269B816-F43F-4640-8F3E-C321D5FA9800}" type="presParOf" srcId="{38A59D7A-BC39-47D3-BD3E-BB9062A22E3D}" destId="{A02AE4A1-DBD2-46DB-BBE0-D3E4830E5138}" srcOrd="4" destOrd="0" presId="urn:microsoft.com/office/officeart/2005/8/layout/orgChart1"/>
    <dgm:cxn modelId="{EF63D49D-5A23-4755-BD2C-A6E41DB245DA}" type="presParOf" srcId="{38A59D7A-BC39-47D3-BD3E-BB9062A22E3D}" destId="{1EC0D377-F34E-422D-810A-66B679D9DAE8}" srcOrd="5" destOrd="0" presId="urn:microsoft.com/office/officeart/2005/8/layout/orgChart1"/>
    <dgm:cxn modelId="{519AD8A8-40E3-4A3F-B76B-157BA1C03CDC}" type="presParOf" srcId="{1EC0D377-F34E-422D-810A-66B679D9DAE8}" destId="{369B1112-024D-4472-B4C3-C215D5C99219}" srcOrd="0" destOrd="0" presId="urn:microsoft.com/office/officeart/2005/8/layout/orgChart1"/>
    <dgm:cxn modelId="{B0252B4B-93E8-4B19-B078-162FB14128BF}" type="presParOf" srcId="{369B1112-024D-4472-B4C3-C215D5C99219}" destId="{FFFCDB96-01B3-478E-8772-1155D21F3CB8}" srcOrd="0" destOrd="0" presId="urn:microsoft.com/office/officeart/2005/8/layout/orgChart1"/>
    <dgm:cxn modelId="{5973D057-E00A-4099-BF22-2C6C0FED62C1}" type="presParOf" srcId="{369B1112-024D-4472-B4C3-C215D5C99219}" destId="{4BA17611-D232-4D1C-849E-83965A6578E2}" srcOrd="1" destOrd="0" presId="urn:microsoft.com/office/officeart/2005/8/layout/orgChart1"/>
    <dgm:cxn modelId="{06AEA066-EC10-4404-AFC2-D66E12AE28F1}" type="presParOf" srcId="{1EC0D377-F34E-422D-810A-66B679D9DAE8}" destId="{F3A3DF76-2AE7-4BC9-B7EE-57E0988B19EE}" srcOrd="1" destOrd="0" presId="urn:microsoft.com/office/officeart/2005/8/layout/orgChart1"/>
    <dgm:cxn modelId="{7687F373-716D-4070-886E-05BB7054A2CE}" type="presParOf" srcId="{1EC0D377-F34E-422D-810A-66B679D9DAE8}" destId="{60E6E054-378A-4308-88CA-E647B2ACCBBC}" srcOrd="2" destOrd="0" presId="urn:microsoft.com/office/officeart/2005/8/layout/orgChart1"/>
    <dgm:cxn modelId="{FF5EF300-FDFB-4E60-9D39-F08A6291B1F3}" type="presParOf" srcId="{38A59D7A-BC39-47D3-BD3E-BB9062A22E3D}" destId="{F8DD4477-B282-4DE8-85F3-15C27CFB3934}" srcOrd="6" destOrd="0" presId="urn:microsoft.com/office/officeart/2005/8/layout/orgChart1"/>
    <dgm:cxn modelId="{E6E88D85-7E76-41D1-BA69-D651B9A1E003}" type="presParOf" srcId="{38A59D7A-BC39-47D3-BD3E-BB9062A22E3D}" destId="{1AE80AC6-9EDE-4D70-90EE-C16B2FC57D00}" srcOrd="7" destOrd="0" presId="urn:microsoft.com/office/officeart/2005/8/layout/orgChart1"/>
    <dgm:cxn modelId="{ABE81F57-8C35-4B02-A103-818799D4A5F1}" type="presParOf" srcId="{1AE80AC6-9EDE-4D70-90EE-C16B2FC57D00}" destId="{AD39C1B7-EE33-4C01-8244-B48276EEF082}" srcOrd="0" destOrd="0" presId="urn:microsoft.com/office/officeart/2005/8/layout/orgChart1"/>
    <dgm:cxn modelId="{E780FA8E-8E57-4483-B7E9-BCF9E8254228}" type="presParOf" srcId="{AD39C1B7-EE33-4C01-8244-B48276EEF082}" destId="{A6444AF8-C4B3-472C-8F41-C3BE4BB2D9A1}" srcOrd="0" destOrd="0" presId="urn:microsoft.com/office/officeart/2005/8/layout/orgChart1"/>
    <dgm:cxn modelId="{ECA54A41-E450-4170-A36F-15DCC3FF8E0E}" type="presParOf" srcId="{AD39C1B7-EE33-4C01-8244-B48276EEF082}" destId="{47055146-D6E5-43D2-9056-F5E4C1CA0078}" srcOrd="1" destOrd="0" presId="urn:microsoft.com/office/officeart/2005/8/layout/orgChart1"/>
    <dgm:cxn modelId="{AB4ADC83-888E-4630-96DA-5ED4779528AC}" type="presParOf" srcId="{1AE80AC6-9EDE-4D70-90EE-C16B2FC57D00}" destId="{518FF0A0-B2E6-4F9D-8202-81E0326C1E65}" srcOrd="1" destOrd="0" presId="urn:microsoft.com/office/officeart/2005/8/layout/orgChart1"/>
    <dgm:cxn modelId="{089F651F-3CCF-4A86-BFC8-F5CC129E7587}" type="presParOf" srcId="{1AE80AC6-9EDE-4D70-90EE-C16B2FC57D00}" destId="{5A126A31-2F4E-4F38-975C-758C239C8500}" srcOrd="2" destOrd="0" presId="urn:microsoft.com/office/officeart/2005/8/layout/orgChart1"/>
    <dgm:cxn modelId="{0666229B-898D-4913-AA05-97F51EFC665E}" type="presParOf" srcId="{38A59D7A-BC39-47D3-BD3E-BB9062A22E3D}" destId="{03ED4D82-7532-4086-8AF5-90FC0280B7DE}" srcOrd="8" destOrd="0" presId="urn:microsoft.com/office/officeart/2005/8/layout/orgChart1"/>
    <dgm:cxn modelId="{C10FC61E-A968-4627-973A-5207B1E0569D}" type="presParOf" srcId="{38A59D7A-BC39-47D3-BD3E-BB9062A22E3D}" destId="{5AC94FA9-FC07-4CF9-B043-2206C0C059C2}" srcOrd="9" destOrd="0" presId="urn:microsoft.com/office/officeart/2005/8/layout/orgChart1"/>
    <dgm:cxn modelId="{8DDF3F55-9890-4BFA-8CA9-8CAA7B690F58}" type="presParOf" srcId="{5AC94FA9-FC07-4CF9-B043-2206C0C059C2}" destId="{8D29549F-CF3E-4C61-B9F6-08129738F4BF}" srcOrd="0" destOrd="0" presId="urn:microsoft.com/office/officeart/2005/8/layout/orgChart1"/>
    <dgm:cxn modelId="{21A4F420-7E51-4830-AD00-29169F6AA9DC}" type="presParOf" srcId="{8D29549F-CF3E-4C61-B9F6-08129738F4BF}" destId="{1BEDE911-6B2F-4ADD-B49C-62CD534F26EB}" srcOrd="0" destOrd="0" presId="urn:microsoft.com/office/officeart/2005/8/layout/orgChart1"/>
    <dgm:cxn modelId="{94C8C3E1-D082-4824-B98D-8043B23E6544}" type="presParOf" srcId="{8D29549F-CF3E-4C61-B9F6-08129738F4BF}" destId="{8A1B8DE3-C52C-4F93-B262-F369A99C0F9D}" srcOrd="1" destOrd="0" presId="urn:microsoft.com/office/officeart/2005/8/layout/orgChart1"/>
    <dgm:cxn modelId="{F84335D5-8956-4DAE-8E16-AE1DC934F885}" type="presParOf" srcId="{5AC94FA9-FC07-4CF9-B043-2206C0C059C2}" destId="{4C5803D8-5550-4D19-AC3E-753251A7EF62}" srcOrd="1" destOrd="0" presId="urn:microsoft.com/office/officeart/2005/8/layout/orgChart1"/>
    <dgm:cxn modelId="{88AF7E0C-32F8-426F-B217-892AF3EDA8EF}" type="presParOf" srcId="{5AC94FA9-FC07-4CF9-B043-2206C0C059C2}" destId="{7736D690-C8B6-44F0-9D6E-4384C2BFDF14}" srcOrd="2" destOrd="0" presId="urn:microsoft.com/office/officeart/2005/8/layout/orgChart1"/>
    <dgm:cxn modelId="{45690DE3-299A-4D31-B059-5FFF98853078}" type="presParOf" srcId="{38A59D7A-BC39-47D3-BD3E-BB9062A22E3D}" destId="{4234C7F6-9419-4F2B-927D-ACCF8DE270C6}" srcOrd="10" destOrd="0" presId="urn:microsoft.com/office/officeart/2005/8/layout/orgChart1"/>
    <dgm:cxn modelId="{FCB4C962-20A6-4ABD-B980-43F5147A2650}" type="presParOf" srcId="{38A59D7A-BC39-47D3-BD3E-BB9062A22E3D}" destId="{A239ADEC-48DF-410B-B9CB-B79C41753766}" srcOrd="11" destOrd="0" presId="urn:microsoft.com/office/officeart/2005/8/layout/orgChart1"/>
    <dgm:cxn modelId="{BAEC1508-03A9-4274-8F1A-3D1C2D7860BA}" type="presParOf" srcId="{A239ADEC-48DF-410B-B9CB-B79C41753766}" destId="{7CF4026F-CC29-490C-8BAC-20E73BC08650}" srcOrd="0" destOrd="0" presId="urn:microsoft.com/office/officeart/2005/8/layout/orgChart1"/>
    <dgm:cxn modelId="{29A5CB5A-D5E9-40AB-B6DC-09247BC6E907}" type="presParOf" srcId="{7CF4026F-CC29-490C-8BAC-20E73BC08650}" destId="{62A4E06B-182A-4714-A468-4ECC986E0F78}" srcOrd="0" destOrd="0" presId="urn:microsoft.com/office/officeart/2005/8/layout/orgChart1"/>
    <dgm:cxn modelId="{FFF4BAE9-292F-4B11-89D1-44DF82FDECBB}" type="presParOf" srcId="{7CF4026F-CC29-490C-8BAC-20E73BC08650}" destId="{6DDF3A5C-C4F4-4706-A546-CF7117C3D044}" srcOrd="1" destOrd="0" presId="urn:microsoft.com/office/officeart/2005/8/layout/orgChart1"/>
    <dgm:cxn modelId="{23E310F7-B2B4-4302-9E8B-D8881F485C42}" type="presParOf" srcId="{A239ADEC-48DF-410B-B9CB-B79C41753766}" destId="{3EF8F810-D02E-4851-94A8-6CE8EC12728B}" srcOrd="1" destOrd="0" presId="urn:microsoft.com/office/officeart/2005/8/layout/orgChart1"/>
    <dgm:cxn modelId="{F4A38D39-070F-4F72-B3BB-F96FAF3D6A0B}" type="presParOf" srcId="{A239ADEC-48DF-410B-B9CB-B79C41753766}" destId="{D4CF8199-C863-4E33-9312-7F69331A638A}" srcOrd="2" destOrd="0" presId="urn:microsoft.com/office/officeart/2005/8/layout/orgChart1"/>
    <dgm:cxn modelId="{D546FDEC-120C-4ECA-9094-3BFBD9599D49}" type="presParOf" srcId="{38A59D7A-BC39-47D3-BD3E-BB9062A22E3D}" destId="{5589820C-15A9-4D8A-A7D4-F33BA8644BC8}" srcOrd="12" destOrd="0" presId="urn:microsoft.com/office/officeart/2005/8/layout/orgChart1"/>
    <dgm:cxn modelId="{64D8774F-3A4F-4CCC-8212-C6577ACCFC1A}" type="presParOf" srcId="{38A59D7A-BC39-47D3-BD3E-BB9062A22E3D}" destId="{EB1573E8-C26B-4134-9FE8-643D21406CBF}" srcOrd="13" destOrd="0" presId="urn:microsoft.com/office/officeart/2005/8/layout/orgChart1"/>
    <dgm:cxn modelId="{99ADA5C6-3D20-45D8-8F88-B6435A36CB6A}" type="presParOf" srcId="{EB1573E8-C26B-4134-9FE8-643D21406CBF}" destId="{B2776A88-350F-4578-B4C5-C12D8EA8BC2E}" srcOrd="0" destOrd="0" presId="urn:microsoft.com/office/officeart/2005/8/layout/orgChart1"/>
    <dgm:cxn modelId="{47D56B9D-AA68-415C-AAA1-3520BD1660F0}" type="presParOf" srcId="{B2776A88-350F-4578-B4C5-C12D8EA8BC2E}" destId="{60DE87AA-30F3-4C04-8DC7-EBA7E047761A}" srcOrd="0" destOrd="0" presId="urn:microsoft.com/office/officeart/2005/8/layout/orgChart1"/>
    <dgm:cxn modelId="{659FF45C-694E-4C80-80F6-0D0A1656389A}" type="presParOf" srcId="{B2776A88-350F-4578-B4C5-C12D8EA8BC2E}" destId="{EE5A1CD1-E754-4552-B4BA-75F27C9B09F6}" srcOrd="1" destOrd="0" presId="urn:microsoft.com/office/officeart/2005/8/layout/orgChart1"/>
    <dgm:cxn modelId="{5A35D58E-3B31-44C3-B6AD-4D34B1071E62}" type="presParOf" srcId="{EB1573E8-C26B-4134-9FE8-643D21406CBF}" destId="{926050C5-887D-4209-9DB6-D43B354F101F}" srcOrd="1" destOrd="0" presId="urn:microsoft.com/office/officeart/2005/8/layout/orgChart1"/>
    <dgm:cxn modelId="{D16E2660-C98D-4D04-8F4C-DC7D493F3064}" type="presParOf" srcId="{EB1573E8-C26B-4134-9FE8-643D21406CBF}" destId="{76FA092A-BF75-4290-9EB3-7BA8BAB62670}" srcOrd="2" destOrd="0" presId="urn:microsoft.com/office/officeart/2005/8/layout/orgChart1"/>
    <dgm:cxn modelId="{4A3E162F-F596-45DC-BE09-22210402C815}" type="presParOf" srcId="{C018AEB8-5F60-4D7A-A509-989EBF092FFF}" destId="{68957E98-23F1-449E-B473-EB3048151530}" srcOrd="2" destOrd="0" presId="urn:microsoft.com/office/officeart/2005/8/layout/orgChart1"/>
    <dgm:cxn modelId="{2A5D5A1F-65E7-417F-8EF3-D88716865BA3}" type="presParOf" srcId="{8F1BE558-FE80-4BDC-BC5B-915E548835A2}" destId="{39D42390-FDA9-4AF9-82CA-4BEA920C7BA5}" srcOrd="12" destOrd="0" presId="urn:microsoft.com/office/officeart/2005/8/layout/orgChart1"/>
    <dgm:cxn modelId="{09D776EB-DC26-4BEA-B79B-D7F37D778471}" type="presParOf" srcId="{8F1BE558-FE80-4BDC-BC5B-915E548835A2}" destId="{BC329F3E-657A-446B-9DE4-334C6B2B3351}" srcOrd="13" destOrd="0" presId="urn:microsoft.com/office/officeart/2005/8/layout/orgChart1"/>
    <dgm:cxn modelId="{653BC3A1-690B-46B0-B233-5F3D160D305C}" type="presParOf" srcId="{BC329F3E-657A-446B-9DE4-334C6B2B3351}" destId="{8360B97B-5EA8-4AB1-BC2E-58717D5C5F40}" srcOrd="0" destOrd="0" presId="urn:microsoft.com/office/officeart/2005/8/layout/orgChart1"/>
    <dgm:cxn modelId="{0BFBD9FD-BDC7-430E-A32B-AAEF910F018E}" type="presParOf" srcId="{8360B97B-5EA8-4AB1-BC2E-58717D5C5F40}" destId="{BF193D70-9576-4F08-BEB5-7BC6B6C94E8B}" srcOrd="0" destOrd="0" presId="urn:microsoft.com/office/officeart/2005/8/layout/orgChart1"/>
    <dgm:cxn modelId="{B3E939CD-DED2-47D3-9498-D83DC2847D5C}" type="presParOf" srcId="{8360B97B-5EA8-4AB1-BC2E-58717D5C5F40}" destId="{1719C53E-0A79-492D-9106-F9C2227CCA7E}" srcOrd="1" destOrd="0" presId="urn:microsoft.com/office/officeart/2005/8/layout/orgChart1"/>
    <dgm:cxn modelId="{4714BEC6-FF9D-4173-8F7E-D614B7EF4A96}" type="presParOf" srcId="{BC329F3E-657A-446B-9DE4-334C6B2B3351}" destId="{AB6669EC-6951-411F-AF97-957D5FE7BF1F}" srcOrd="1" destOrd="0" presId="urn:microsoft.com/office/officeart/2005/8/layout/orgChart1"/>
    <dgm:cxn modelId="{D06AB106-3528-4845-A0B3-90ACDBFAF4C1}" type="presParOf" srcId="{AB6669EC-6951-411F-AF97-957D5FE7BF1F}" destId="{D12ACD95-B705-4D25-9CF7-188A06F484B3}" srcOrd="0" destOrd="0" presId="urn:microsoft.com/office/officeart/2005/8/layout/orgChart1"/>
    <dgm:cxn modelId="{B054DC63-C6D6-4DAC-A9F9-443F1323ACA2}" type="presParOf" srcId="{AB6669EC-6951-411F-AF97-957D5FE7BF1F}" destId="{6A4CAEF5-FD00-4F10-8EBA-E79F16C11766}" srcOrd="1" destOrd="0" presId="urn:microsoft.com/office/officeart/2005/8/layout/orgChart1"/>
    <dgm:cxn modelId="{9B1BB722-E5AA-4634-9209-558344B9070B}" type="presParOf" srcId="{6A4CAEF5-FD00-4F10-8EBA-E79F16C11766}" destId="{32130735-2AA8-46E2-873B-3CC089BCD0C7}" srcOrd="0" destOrd="0" presId="urn:microsoft.com/office/officeart/2005/8/layout/orgChart1"/>
    <dgm:cxn modelId="{A5ACCC58-0C10-442E-858A-3D73AB3E9223}" type="presParOf" srcId="{32130735-2AA8-46E2-873B-3CC089BCD0C7}" destId="{8525F747-9241-46C1-9983-09FEA133EE91}" srcOrd="0" destOrd="0" presId="urn:microsoft.com/office/officeart/2005/8/layout/orgChart1"/>
    <dgm:cxn modelId="{7046D683-B73D-4D73-BAF6-AEEA39A42EF0}" type="presParOf" srcId="{32130735-2AA8-46E2-873B-3CC089BCD0C7}" destId="{D22608C9-B664-48DC-9C1B-AE5634BB7DE0}" srcOrd="1" destOrd="0" presId="urn:microsoft.com/office/officeart/2005/8/layout/orgChart1"/>
    <dgm:cxn modelId="{A2F8E49C-6313-46F6-A1E9-9DEB5C342362}" type="presParOf" srcId="{6A4CAEF5-FD00-4F10-8EBA-E79F16C11766}" destId="{5BB9A5E1-EDE8-4BDB-B041-AA3E251138A5}" srcOrd="1" destOrd="0" presId="urn:microsoft.com/office/officeart/2005/8/layout/orgChart1"/>
    <dgm:cxn modelId="{1CFE3825-4BF9-4B9F-AA58-6A5976CDEF47}" type="presParOf" srcId="{6A4CAEF5-FD00-4F10-8EBA-E79F16C11766}" destId="{0B6E7CD8-AB50-4D95-9058-A24EBE04C508}" srcOrd="2" destOrd="0" presId="urn:microsoft.com/office/officeart/2005/8/layout/orgChart1"/>
    <dgm:cxn modelId="{CE083A15-776B-4F6B-9886-48E27D363DDC}" type="presParOf" srcId="{AB6669EC-6951-411F-AF97-957D5FE7BF1F}" destId="{4B97606A-8CCD-46C8-BC98-B6F114CA8E2E}" srcOrd="2" destOrd="0" presId="urn:microsoft.com/office/officeart/2005/8/layout/orgChart1"/>
    <dgm:cxn modelId="{857D85F8-DC5B-415E-8C61-EE876D1A32DC}" type="presParOf" srcId="{AB6669EC-6951-411F-AF97-957D5FE7BF1F}" destId="{12754B15-4CA1-4FC7-BDC1-F72B88FCC008}" srcOrd="3" destOrd="0" presId="urn:microsoft.com/office/officeart/2005/8/layout/orgChart1"/>
    <dgm:cxn modelId="{4F2ADDBA-C910-4D05-805A-4F9EFF887700}" type="presParOf" srcId="{12754B15-4CA1-4FC7-BDC1-F72B88FCC008}" destId="{396F6485-22D6-4E2C-905A-D10B2B2C442D}" srcOrd="0" destOrd="0" presId="urn:microsoft.com/office/officeart/2005/8/layout/orgChart1"/>
    <dgm:cxn modelId="{EBC0302B-466C-4615-9C56-0C1803FE7F89}" type="presParOf" srcId="{396F6485-22D6-4E2C-905A-D10B2B2C442D}" destId="{399848E3-60D6-4E68-9254-1FF9D1B451C6}" srcOrd="0" destOrd="0" presId="urn:microsoft.com/office/officeart/2005/8/layout/orgChart1"/>
    <dgm:cxn modelId="{3DC44610-0FF2-43B6-B852-B8958F109C73}" type="presParOf" srcId="{396F6485-22D6-4E2C-905A-D10B2B2C442D}" destId="{A9D0042A-8ABD-48BF-96B8-F3D7226F3433}" srcOrd="1" destOrd="0" presId="urn:microsoft.com/office/officeart/2005/8/layout/orgChart1"/>
    <dgm:cxn modelId="{D5ED6FEC-8393-46AB-A03E-D81E11C94E54}" type="presParOf" srcId="{12754B15-4CA1-4FC7-BDC1-F72B88FCC008}" destId="{C7028CCE-49BA-471F-8662-B8B87FB8AA68}" srcOrd="1" destOrd="0" presId="urn:microsoft.com/office/officeart/2005/8/layout/orgChart1"/>
    <dgm:cxn modelId="{3FF83904-1480-4D23-92D0-705BB8387CB0}" type="presParOf" srcId="{12754B15-4CA1-4FC7-BDC1-F72B88FCC008}" destId="{0CEFD101-2EAB-4F7A-9A01-642F01ABEE3E}" srcOrd="2" destOrd="0" presId="urn:microsoft.com/office/officeart/2005/8/layout/orgChart1"/>
    <dgm:cxn modelId="{34671EE9-3AF3-448F-9826-A1A35F073CA1}" type="presParOf" srcId="{AB6669EC-6951-411F-AF97-957D5FE7BF1F}" destId="{64A6A777-CF3A-41E2-A823-6C5CEAF3E9B3}" srcOrd="4" destOrd="0" presId="urn:microsoft.com/office/officeart/2005/8/layout/orgChart1"/>
    <dgm:cxn modelId="{B5556309-9C73-4A57-9B16-453F1986658C}" type="presParOf" srcId="{AB6669EC-6951-411F-AF97-957D5FE7BF1F}" destId="{DA55AF18-EA84-41C5-86E4-437CBE81A43A}" srcOrd="5" destOrd="0" presId="urn:microsoft.com/office/officeart/2005/8/layout/orgChart1"/>
    <dgm:cxn modelId="{2FBAEBAA-3FD8-451C-AFF7-0626234732A5}" type="presParOf" srcId="{DA55AF18-EA84-41C5-86E4-437CBE81A43A}" destId="{8C428C58-1D2E-460B-8E3D-1FD74A3F369D}" srcOrd="0" destOrd="0" presId="urn:microsoft.com/office/officeart/2005/8/layout/orgChart1"/>
    <dgm:cxn modelId="{0B5E5B59-D330-4B12-9899-0203D284EF55}" type="presParOf" srcId="{8C428C58-1D2E-460B-8E3D-1FD74A3F369D}" destId="{416F8A3E-955D-4B3E-9D38-9D8324C756D0}" srcOrd="0" destOrd="0" presId="urn:microsoft.com/office/officeart/2005/8/layout/orgChart1"/>
    <dgm:cxn modelId="{1A15BEBB-7525-4320-AF8D-5480FB82B27D}" type="presParOf" srcId="{8C428C58-1D2E-460B-8E3D-1FD74A3F369D}" destId="{CB088125-5F96-4C70-9B3A-AE2B7106A9B8}" srcOrd="1" destOrd="0" presId="urn:microsoft.com/office/officeart/2005/8/layout/orgChart1"/>
    <dgm:cxn modelId="{E8F4588F-41F0-464E-9613-ABD59B66831F}" type="presParOf" srcId="{DA55AF18-EA84-41C5-86E4-437CBE81A43A}" destId="{D7F121C7-78E5-4E5C-BFA9-17972A6EE748}" srcOrd="1" destOrd="0" presId="urn:microsoft.com/office/officeart/2005/8/layout/orgChart1"/>
    <dgm:cxn modelId="{B96AD2A5-F428-428F-950E-E394020BF36A}" type="presParOf" srcId="{DA55AF18-EA84-41C5-86E4-437CBE81A43A}" destId="{F5570365-75E5-42C2-A334-1345D9A7052F}" srcOrd="2" destOrd="0" presId="urn:microsoft.com/office/officeart/2005/8/layout/orgChart1"/>
    <dgm:cxn modelId="{360ECCC3-A3BA-4AAE-8976-801E4BDBBD8E}" type="presParOf" srcId="{AB6669EC-6951-411F-AF97-957D5FE7BF1F}" destId="{3C522FC7-DC62-4A19-9148-984B91474B59}" srcOrd="6" destOrd="0" presId="urn:microsoft.com/office/officeart/2005/8/layout/orgChart1"/>
    <dgm:cxn modelId="{34838031-E105-4873-92BB-EE6CDD208909}" type="presParOf" srcId="{AB6669EC-6951-411F-AF97-957D5FE7BF1F}" destId="{C7B71266-0ED7-45D9-8A94-C921D7584ABF}" srcOrd="7" destOrd="0" presId="urn:microsoft.com/office/officeart/2005/8/layout/orgChart1"/>
    <dgm:cxn modelId="{504FFA27-CA15-4186-A2B7-37753D50E5FA}" type="presParOf" srcId="{C7B71266-0ED7-45D9-8A94-C921D7584ABF}" destId="{5C8CF72C-4AAB-4F37-AF0D-AFDCA9076ABF}" srcOrd="0" destOrd="0" presId="urn:microsoft.com/office/officeart/2005/8/layout/orgChart1"/>
    <dgm:cxn modelId="{F5605B80-96E8-4005-87D8-AB2F9AF97FA5}" type="presParOf" srcId="{5C8CF72C-4AAB-4F37-AF0D-AFDCA9076ABF}" destId="{1FB268E5-590C-4954-AAA8-A2D4D48C09D7}" srcOrd="0" destOrd="0" presId="urn:microsoft.com/office/officeart/2005/8/layout/orgChart1"/>
    <dgm:cxn modelId="{9B60DF8F-A574-4286-82A2-E87B45F9FB72}" type="presParOf" srcId="{5C8CF72C-4AAB-4F37-AF0D-AFDCA9076ABF}" destId="{564226D9-C4DD-481F-BAF1-6F7E9A7F1318}" srcOrd="1" destOrd="0" presId="urn:microsoft.com/office/officeart/2005/8/layout/orgChart1"/>
    <dgm:cxn modelId="{3316762A-259A-4C4A-BA0A-669FDBA8C571}" type="presParOf" srcId="{C7B71266-0ED7-45D9-8A94-C921D7584ABF}" destId="{354665EF-BAD4-4FCC-879F-367CC867EDAA}" srcOrd="1" destOrd="0" presId="urn:microsoft.com/office/officeart/2005/8/layout/orgChart1"/>
    <dgm:cxn modelId="{9E64AC54-8A8C-4579-9478-E9A4B807BC88}" type="presParOf" srcId="{C7B71266-0ED7-45D9-8A94-C921D7584ABF}" destId="{FD1B992E-ACDA-4F10-9F4B-8061F4E067A7}" srcOrd="2" destOrd="0" presId="urn:microsoft.com/office/officeart/2005/8/layout/orgChart1"/>
    <dgm:cxn modelId="{0CF2B96B-D744-4364-B9A9-C6038D385724}" type="presParOf" srcId="{AB6669EC-6951-411F-AF97-957D5FE7BF1F}" destId="{8DEA8970-6AE6-4511-B079-89D496B8AADA}" srcOrd="8" destOrd="0" presId="urn:microsoft.com/office/officeart/2005/8/layout/orgChart1"/>
    <dgm:cxn modelId="{FA8AE777-708B-4066-B984-21937DFDD5E2}" type="presParOf" srcId="{AB6669EC-6951-411F-AF97-957D5FE7BF1F}" destId="{2AF1EB2B-D879-49CE-8EED-4C054AD6E2FD}" srcOrd="9" destOrd="0" presId="urn:microsoft.com/office/officeart/2005/8/layout/orgChart1"/>
    <dgm:cxn modelId="{4AFAE5C6-9469-485A-98FF-5B8E671E2863}" type="presParOf" srcId="{2AF1EB2B-D879-49CE-8EED-4C054AD6E2FD}" destId="{CE86C69A-4CD8-4F6E-87CF-02F944E951D5}" srcOrd="0" destOrd="0" presId="urn:microsoft.com/office/officeart/2005/8/layout/orgChart1"/>
    <dgm:cxn modelId="{7A5B08AE-9F15-4E21-A856-A66D210487CB}" type="presParOf" srcId="{CE86C69A-4CD8-4F6E-87CF-02F944E951D5}" destId="{7A32D2E1-9199-478C-A0FC-C6DDA31D433D}" srcOrd="0" destOrd="0" presId="urn:microsoft.com/office/officeart/2005/8/layout/orgChart1"/>
    <dgm:cxn modelId="{8A66D0F8-5149-49C8-9F2B-B7F29EE865CB}" type="presParOf" srcId="{CE86C69A-4CD8-4F6E-87CF-02F944E951D5}" destId="{6848E24C-50D4-477A-BFA1-54E4296EC36D}" srcOrd="1" destOrd="0" presId="urn:microsoft.com/office/officeart/2005/8/layout/orgChart1"/>
    <dgm:cxn modelId="{AE611846-6D3B-46E4-879C-C8A486EC6187}" type="presParOf" srcId="{2AF1EB2B-D879-49CE-8EED-4C054AD6E2FD}" destId="{BCAF8AA6-FF69-4337-9B09-E9F84FFF17A4}" srcOrd="1" destOrd="0" presId="urn:microsoft.com/office/officeart/2005/8/layout/orgChart1"/>
    <dgm:cxn modelId="{9DCD6CFF-0181-4DBC-B0F2-F5D6DD302BAF}" type="presParOf" srcId="{2AF1EB2B-D879-49CE-8EED-4C054AD6E2FD}" destId="{6E821AF1-568A-4C7F-AE79-786530A146AF}" srcOrd="2" destOrd="0" presId="urn:microsoft.com/office/officeart/2005/8/layout/orgChart1"/>
    <dgm:cxn modelId="{CB89BA8E-DC67-456D-A8AC-FFC4891A2B28}" type="presParOf" srcId="{AB6669EC-6951-411F-AF97-957D5FE7BF1F}" destId="{E8C691CB-3B70-4B0F-BCBA-9B305B4B8C2D}" srcOrd="10" destOrd="0" presId="urn:microsoft.com/office/officeart/2005/8/layout/orgChart1"/>
    <dgm:cxn modelId="{19E27D25-CCD5-405E-B206-944ABAAAB6EF}" type="presParOf" srcId="{AB6669EC-6951-411F-AF97-957D5FE7BF1F}" destId="{048EDE41-0C6A-4489-84EE-7B4B49CECB19}" srcOrd="11" destOrd="0" presId="urn:microsoft.com/office/officeart/2005/8/layout/orgChart1"/>
    <dgm:cxn modelId="{C73B8766-0B77-45D0-8504-735279D6B0D3}" type="presParOf" srcId="{048EDE41-0C6A-4489-84EE-7B4B49CECB19}" destId="{A1256EE6-9684-4C39-A170-4811E8F10C92}" srcOrd="0" destOrd="0" presId="urn:microsoft.com/office/officeart/2005/8/layout/orgChart1"/>
    <dgm:cxn modelId="{29A5A52A-B0D3-43EA-98ED-0B659B7BDEBC}" type="presParOf" srcId="{A1256EE6-9684-4C39-A170-4811E8F10C92}" destId="{71E7ECA9-8944-40F9-8625-96A4C6B1BC09}" srcOrd="0" destOrd="0" presId="urn:microsoft.com/office/officeart/2005/8/layout/orgChart1"/>
    <dgm:cxn modelId="{1685C19D-3488-4CFA-AE75-A943EA779AEE}" type="presParOf" srcId="{A1256EE6-9684-4C39-A170-4811E8F10C92}" destId="{30B1EE39-EEE7-425F-8B1F-3C21F56B633D}" srcOrd="1" destOrd="0" presId="urn:microsoft.com/office/officeart/2005/8/layout/orgChart1"/>
    <dgm:cxn modelId="{842E4C29-8ABE-475A-9836-0FE0BC757F7C}" type="presParOf" srcId="{048EDE41-0C6A-4489-84EE-7B4B49CECB19}" destId="{D97CE4C6-2B30-4085-AACA-179F519EC0E0}" srcOrd="1" destOrd="0" presId="urn:microsoft.com/office/officeart/2005/8/layout/orgChart1"/>
    <dgm:cxn modelId="{17EE1AD5-7DC3-4CAB-828E-88C3E7EE7232}" type="presParOf" srcId="{048EDE41-0C6A-4489-84EE-7B4B49CECB19}" destId="{3AAFDF0B-B6B9-40B6-85C5-DB8A7EADD3C5}" srcOrd="2" destOrd="0" presId="urn:microsoft.com/office/officeart/2005/8/layout/orgChart1"/>
    <dgm:cxn modelId="{C658C841-4548-4EFF-869B-28DD99D7104B}" type="presParOf" srcId="{AB6669EC-6951-411F-AF97-957D5FE7BF1F}" destId="{FAE27EA4-1195-4226-A74A-777C1996373E}" srcOrd="12" destOrd="0" presId="urn:microsoft.com/office/officeart/2005/8/layout/orgChart1"/>
    <dgm:cxn modelId="{E0E894DF-ED9B-4C74-8862-18046E31155C}" type="presParOf" srcId="{AB6669EC-6951-411F-AF97-957D5FE7BF1F}" destId="{7E452E4F-E2AF-409D-B227-94A6E169C4F4}" srcOrd="13" destOrd="0" presId="urn:microsoft.com/office/officeart/2005/8/layout/orgChart1"/>
    <dgm:cxn modelId="{3883A8D6-9F7B-4612-BEC3-E40321AFA568}" type="presParOf" srcId="{7E452E4F-E2AF-409D-B227-94A6E169C4F4}" destId="{DABB444E-BD88-46B3-B159-24614C4971BC}" srcOrd="0" destOrd="0" presId="urn:microsoft.com/office/officeart/2005/8/layout/orgChart1"/>
    <dgm:cxn modelId="{2B614CF6-16D5-4D8F-83A1-1D48B29C1C7A}" type="presParOf" srcId="{DABB444E-BD88-46B3-B159-24614C4971BC}" destId="{30DE0D0F-FA37-4422-AAAA-C8EFB9528247}" srcOrd="0" destOrd="0" presId="urn:microsoft.com/office/officeart/2005/8/layout/orgChart1"/>
    <dgm:cxn modelId="{5CB6CB00-1A58-4AA0-ABB4-B9474D6FC9D7}" type="presParOf" srcId="{DABB444E-BD88-46B3-B159-24614C4971BC}" destId="{AED2B1D0-84D6-4B38-9D38-D9F8154DEE65}" srcOrd="1" destOrd="0" presId="urn:microsoft.com/office/officeart/2005/8/layout/orgChart1"/>
    <dgm:cxn modelId="{E793489C-FB02-499A-B266-F829DA4881B9}" type="presParOf" srcId="{7E452E4F-E2AF-409D-B227-94A6E169C4F4}" destId="{05F0EB3A-0288-462B-9BF1-B1AA5C926D15}" srcOrd="1" destOrd="0" presId="urn:microsoft.com/office/officeart/2005/8/layout/orgChart1"/>
    <dgm:cxn modelId="{76F77AB7-3E93-43CA-96E2-9C7434BF6279}" type="presParOf" srcId="{7E452E4F-E2AF-409D-B227-94A6E169C4F4}" destId="{DBF60F57-9F98-4BF7-B956-79690DDDA292}" srcOrd="2" destOrd="0" presId="urn:microsoft.com/office/officeart/2005/8/layout/orgChart1"/>
    <dgm:cxn modelId="{AED71940-C389-4928-9E30-4B6C7C7BD40E}" type="presParOf" srcId="{BC329F3E-657A-446B-9DE4-334C6B2B3351}" destId="{6EE69302-3EE0-4079-B23E-18D019878A51}" srcOrd="2" destOrd="0" presId="urn:microsoft.com/office/officeart/2005/8/layout/orgChart1"/>
    <dgm:cxn modelId="{3742A2D0-FF79-4CEA-A3F0-7545F644B5FB}" type="presParOf" srcId="{8F1BE558-FE80-4BDC-BC5B-915E548835A2}" destId="{6793617A-010E-4738-A1E6-E92A397F5F46}" srcOrd="14" destOrd="0" presId="urn:microsoft.com/office/officeart/2005/8/layout/orgChart1"/>
    <dgm:cxn modelId="{92A47222-C48A-4093-B83A-158DAE98E16E}" type="presParOf" srcId="{8F1BE558-FE80-4BDC-BC5B-915E548835A2}" destId="{C6D68D33-BF94-4656-A6A0-24236E063CF8}" srcOrd="15" destOrd="0" presId="urn:microsoft.com/office/officeart/2005/8/layout/orgChart1"/>
    <dgm:cxn modelId="{F27CB71B-F29A-4AD5-9E08-C6123E5C5749}" type="presParOf" srcId="{C6D68D33-BF94-4656-A6A0-24236E063CF8}" destId="{5C33A2B5-588F-43A4-AC8F-CD077F55D5C6}" srcOrd="0" destOrd="0" presId="urn:microsoft.com/office/officeart/2005/8/layout/orgChart1"/>
    <dgm:cxn modelId="{7EDF5C2E-5245-46D1-8EE9-CA217058053F}" type="presParOf" srcId="{5C33A2B5-588F-43A4-AC8F-CD077F55D5C6}" destId="{F4999627-7FF0-463D-8095-631D4DA628F3}" srcOrd="0" destOrd="0" presId="urn:microsoft.com/office/officeart/2005/8/layout/orgChart1"/>
    <dgm:cxn modelId="{ED35EC93-E30B-4602-A9DA-15A4A2A54AF8}" type="presParOf" srcId="{5C33A2B5-588F-43A4-AC8F-CD077F55D5C6}" destId="{70305639-5938-4468-970E-4A5787E6F843}" srcOrd="1" destOrd="0" presId="urn:microsoft.com/office/officeart/2005/8/layout/orgChart1"/>
    <dgm:cxn modelId="{CC221DEA-ABA5-4871-9416-C591777A05A5}" type="presParOf" srcId="{C6D68D33-BF94-4656-A6A0-24236E063CF8}" destId="{67816409-E27C-4465-94F4-8002D6EC4C3D}" srcOrd="1" destOrd="0" presId="urn:microsoft.com/office/officeart/2005/8/layout/orgChart1"/>
    <dgm:cxn modelId="{3753AAA9-DF38-44F8-A716-A623E2763765}" type="presParOf" srcId="{C6D68D33-BF94-4656-A6A0-24236E063CF8}" destId="{6DD12D7D-5656-4BA1-8E08-70F42B4834E8}" srcOrd="2" destOrd="0" presId="urn:microsoft.com/office/officeart/2005/8/layout/orgChart1"/>
    <dgm:cxn modelId="{FCF7133D-B545-48F9-904D-72E96F932338}" type="presParOf" srcId="{8F1BE558-FE80-4BDC-BC5B-915E548835A2}" destId="{E07E0ABB-E8A1-482D-AE6B-0F06DD1A2B38}" srcOrd="16" destOrd="0" presId="urn:microsoft.com/office/officeart/2005/8/layout/orgChart1"/>
    <dgm:cxn modelId="{EA847900-AFD2-4891-AA40-F383FB67DB90}" type="presParOf" srcId="{8F1BE558-FE80-4BDC-BC5B-915E548835A2}" destId="{8E71F15E-BC80-4BB5-8F39-56B4FFF71DC0}" srcOrd="17" destOrd="0" presId="urn:microsoft.com/office/officeart/2005/8/layout/orgChart1"/>
    <dgm:cxn modelId="{28F5B32B-A5DA-4B2B-B051-7B4BE4ED8E40}" type="presParOf" srcId="{8E71F15E-BC80-4BB5-8F39-56B4FFF71DC0}" destId="{268530FF-80D5-4C3C-BE24-092A17D4AA6E}" srcOrd="0" destOrd="0" presId="urn:microsoft.com/office/officeart/2005/8/layout/orgChart1"/>
    <dgm:cxn modelId="{BDCDB35B-D384-4BA7-AB68-F36AB702DB02}" type="presParOf" srcId="{268530FF-80D5-4C3C-BE24-092A17D4AA6E}" destId="{9BD3C3E2-F733-443A-A528-8BD09D4860C5}" srcOrd="0" destOrd="0" presId="urn:microsoft.com/office/officeart/2005/8/layout/orgChart1"/>
    <dgm:cxn modelId="{E392C519-0FEB-4DB7-990B-03733BB2381C}" type="presParOf" srcId="{268530FF-80D5-4C3C-BE24-092A17D4AA6E}" destId="{8654F48C-8808-4FAE-873F-7AF36CCF9C88}" srcOrd="1" destOrd="0" presId="urn:microsoft.com/office/officeart/2005/8/layout/orgChart1"/>
    <dgm:cxn modelId="{EA054228-9078-41F7-9569-CB0B0260DE99}" type="presParOf" srcId="{8E71F15E-BC80-4BB5-8F39-56B4FFF71DC0}" destId="{93FAED3A-52D0-4C87-958F-C43DF1B3BFB7}" srcOrd="1" destOrd="0" presId="urn:microsoft.com/office/officeart/2005/8/layout/orgChart1"/>
    <dgm:cxn modelId="{DA6473C3-88D8-4660-AB92-5699E54190FD}" type="presParOf" srcId="{93FAED3A-52D0-4C87-958F-C43DF1B3BFB7}" destId="{F8A92C61-FFFE-4949-A2C8-BDF916CFAAA6}" srcOrd="0" destOrd="0" presId="urn:microsoft.com/office/officeart/2005/8/layout/orgChart1"/>
    <dgm:cxn modelId="{4B4C88E9-2778-41ED-912A-9E3A740F0BED}" type="presParOf" srcId="{93FAED3A-52D0-4C87-958F-C43DF1B3BFB7}" destId="{1BABC778-022D-479C-B8C2-C37F13F2BFD3}" srcOrd="1" destOrd="0" presId="urn:microsoft.com/office/officeart/2005/8/layout/orgChart1"/>
    <dgm:cxn modelId="{18BB6AF1-7161-44B1-9A30-DFC4B5BD9A84}" type="presParOf" srcId="{1BABC778-022D-479C-B8C2-C37F13F2BFD3}" destId="{75D6A19F-658F-4B32-A839-F80BFCC11876}" srcOrd="0" destOrd="0" presId="urn:microsoft.com/office/officeart/2005/8/layout/orgChart1"/>
    <dgm:cxn modelId="{E60989CC-1703-4A88-B76D-DBDD8D64DCF0}" type="presParOf" srcId="{75D6A19F-658F-4B32-A839-F80BFCC11876}" destId="{0C6F7753-EEC1-494F-B0E4-A4A7AD812743}" srcOrd="0" destOrd="0" presId="urn:microsoft.com/office/officeart/2005/8/layout/orgChart1"/>
    <dgm:cxn modelId="{F7CC5518-4DA3-4269-B851-4B348DE26443}" type="presParOf" srcId="{75D6A19F-658F-4B32-A839-F80BFCC11876}" destId="{631D8E16-7CF3-4C72-9DAA-5BBA6EF7B1DF}" srcOrd="1" destOrd="0" presId="urn:microsoft.com/office/officeart/2005/8/layout/orgChart1"/>
    <dgm:cxn modelId="{B2390561-0F4E-4D86-95A6-CFD5ED502719}" type="presParOf" srcId="{1BABC778-022D-479C-B8C2-C37F13F2BFD3}" destId="{FBD9DAD0-90DB-43C0-AFE3-AF5ECE79DE3B}" srcOrd="1" destOrd="0" presId="urn:microsoft.com/office/officeart/2005/8/layout/orgChart1"/>
    <dgm:cxn modelId="{B048CDB5-5679-4DE6-9C29-E23F7DCE48D2}" type="presParOf" srcId="{1BABC778-022D-479C-B8C2-C37F13F2BFD3}" destId="{1247D950-0EE7-44E7-9536-CC4217A999C5}" srcOrd="2" destOrd="0" presId="urn:microsoft.com/office/officeart/2005/8/layout/orgChart1"/>
    <dgm:cxn modelId="{624560D5-361B-43D8-BD84-3452BDBCC4FC}" type="presParOf" srcId="{93FAED3A-52D0-4C87-958F-C43DF1B3BFB7}" destId="{7507D83B-B2BD-4895-9B90-93CCC96FAB1C}" srcOrd="2" destOrd="0" presId="urn:microsoft.com/office/officeart/2005/8/layout/orgChart1"/>
    <dgm:cxn modelId="{6C1B28AB-4F94-4F22-A30C-B88993AFECE5}" type="presParOf" srcId="{93FAED3A-52D0-4C87-958F-C43DF1B3BFB7}" destId="{5D29C37A-309A-4E8E-906F-07B201190078}" srcOrd="3" destOrd="0" presId="urn:microsoft.com/office/officeart/2005/8/layout/orgChart1"/>
    <dgm:cxn modelId="{21FEB218-E34E-4BD8-8E60-36FCCD051E5C}" type="presParOf" srcId="{5D29C37A-309A-4E8E-906F-07B201190078}" destId="{29F06F8E-96C5-42C3-95EA-E29819163F0C}" srcOrd="0" destOrd="0" presId="urn:microsoft.com/office/officeart/2005/8/layout/orgChart1"/>
    <dgm:cxn modelId="{B6DF38A5-56DC-4C71-98FA-93B33C1EF113}" type="presParOf" srcId="{29F06F8E-96C5-42C3-95EA-E29819163F0C}" destId="{227C07E5-BDEC-4249-9E1B-5FBC42AD670B}" srcOrd="0" destOrd="0" presId="urn:microsoft.com/office/officeart/2005/8/layout/orgChart1"/>
    <dgm:cxn modelId="{2BFB6CC0-2057-4675-BAAC-581606FE5783}" type="presParOf" srcId="{29F06F8E-96C5-42C3-95EA-E29819163F0C}" destId="{A650101E-D885-4A36-A76F-E09E3E25FAAC}" srcOrd="1" destOrd="0" presId="urn:microsoft.com/office/officeart/2005/8/layout/orgChart1"/>
    <dgm:cxn modelId="{53384EA5-E5C7-49F8-8D37-4BBA32049AFD}" type="presParOf" srcId="{5D29C37A-309A-4E8E-906F-07B201190078}" destId="{6FF107E6-6A08-4859-86F5-B7F0AF485CF4}" srcOrd="1" destOrd="0" presId="urn:microsoft.com/office/officeart/2005/8/layout/orgChart1"/>
    <dgm:cxn modelId="{3CBE4D6D-6325-4589-836D-7BD9B849B1A1}" type="presParOf" srcId="{5D29C37A-309A-4E8E-906F-07B201190078}" destId="{4765571A-CA02-4D8C-BF51-2723B264DD07}" srcOrd="2" destOrd="0" presId="urn:microsoft.com/office/officeart/2005/8/layout/orgChart1"/>
    <dgm:cxn modelId="{A998F41F-D13C-4FCE-ABA3-EAE14E958413}" type="presParOf" srcId="{8E71F15E-BC80-4BB5-8F39-56B4FFF71DC0}" destId="{CB9136FD-2B77-42F5-84B4-6ECC246E4B2F}" srcOrd="2" destOrd="0" presId="urn:microsoft.com/office/officeart/2005/8/layout/orgChart1"/>
    <dgm:cxn modelId="{33522E27-563C-4EE3-8171-243278F48D5E}" type="presParOf" srcId="{BFB70A27-89EE-438F-BB63-C56AD9DCF8BD}" destId="{117A99D5-334D-484C-9C14-D9FAB050A3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4AF19E-C256-4F57-A8B5-459F702BE98B}">
      <dsp:nvSpPr>
        <dsp:cNvPr id="0" name=""/>
        <dsp:cNvSpPr/>
      </dsp:nvSpPr>
      <dsp:spPr>
        <a:xfrm>
          <a:off x="6206238" y="536984"/>
          <a:ext cx="799631" cy="148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049"/>
              </a:lnTo>
              <a:lnTo>
                <a:pt x="799631" y="84049"/>
              </a:lnTo>
              <a:lnTo>
                <a:pt x="799631" y="148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2DDB4D-6FD8-4C46-858C-E6C3E3F0A5B6}">
      <dsp:nvSpPr>
        <dsp:cNvPr id="0" name=""/>
        <dsp:cNvSpPr/>
      </dsp:nvSpPr>
      <dsp:spPr>
        <a:xfrm>
          <a:off x="6084321" y="536984"/>
          <a:ext cx="91440" cy="148811"/>
        </a:xfrm>
        <a:custGeom>
          <a:avLst/>
          <a:gdLst/>
          <a:ahLst/>
          <a:cxnLst/>
          <a:rect l="0" t="0" r="0" b="0"/>
          <a:pathLst>
            <a:path>
              <a:moveTo>
                <a:pt x="121917" y="0"/>
              </a:moveTo>
              <a:lnTo>
                <a:pt x="121917" y="84049"/>
              </a:lnTo>
              <a:lnTo>
                <a:pt x="45720" y="84049"/>
              </a:lnTo>
              <a:lnTo>
                <a:pt x="45720" y="148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9DC8F-1B28-4518-AEFF-A45497403D8E}">
      <dsp:nvSpPr>
        <dsp:cNvPr id="0" name=""/>
        <dsp:cNvSpPr/>
      </dsp:nvSpPr>
      <dsp:spPr>
        <a:xfrm>
          <a:off x="5330409" y="994187"/>
          <a:ext cx="1600200" cy="215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03"/>
              </a:lnTo>
              <a:lnTo>
                <a:pt x="1600200" y="150603"/>
              </a:lnTo>
              <a:lnTo>
                <a:pt x="1600200" y="215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64A32-BD3B-4B1A-AB27-4B46C3ADE7C8}">
      <dsp:nvSpPr>
        <dsp:cNvPr id="0" name=""/>
        <dsp:cNvSpPr/>
      </dsp:nvSpPr>
      <dsp:spPr>
        <a:xfrm>
          <a:off x="5330409" y="994187"/>
          <a:ext cx="761998" cy="215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03"/>
              </a:lnTo>
              <a:lnTo>
                <a:pt x="761998" y="150603"/>
              </a:lnTo>
              <a:lnTo>
                <a:pt x="761998" y="215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A7D1AD-546A-4578-9022-41F2C8705611}">
      <dsp:nvSpPr>
        <dsp:cNvPr id="0" name=""/>
        <dsp:cNvSpPr/>
      </dsp:nvSpPr>
      <dsp:spPr>
        <a:xfrm>
          <a:off x="5266118" y="994187"/>
          <a:ext cx="91440" cy="215365"/>
        </a:xfrm>
        <a:custGeom>
          <a:avLst/>
          <a:gdLst/>
          <a:ahLst/>
          <a:cxnLst/>
          <a:rect l="0" t="0" r="0" b="0"/>
          <a:pathLst>
            <a:path>
              <a:moveTo>
                <a:pt x="64291" y="0"/>
              </a:moveTo>
              <a:lnTo>
                <a:pt x="64291" y="150603"/>
              </a:lnTo>
              <a:lnTo>
                <a:pt x="45720" y="150603"/>
              </a:lnTo>
              <a:lnTo>
                <a:pt x="45720" y="215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A8494F-F9CC-4017-A463-85D7874FB18C}">
      <dsp:nvSpPr>
        <dsp:cNvPr id="0" name=""/>
        <dsp:cNvSpPr/>
      </dsp:nvSpPr>
      <dsp:spPr>
        <a:xfrm>
          <a:off x="4492207" y="994187"/>
          <a:ext cx="838202" cy="215365"/>
        </a:xfrm>
        <a:custGeom>
          <a:avLst/>
          <a:gdLst/>
          <a:ahLst/>
          <a:cxnLst/>
          <a:rect l="0" t="0" r="0" b="0"/>
          <a:pathLst>
            <a:path>
              <a:moveTo>
                <a:pt x="838202" y="0"/>
              </a:moveTo>
              <a:lnTo>
                <a:pt x="838202" y="150603"/>
              </a:lnTo>
              <a:lnTo>
                <a:pt x="0" y="150603"/>
              </a:lnTo>
              <a:lnTo>
                <a:pt x="0" y="215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07D83B-B2BD-4895-9B90-93CCC96FAB1C}">
      <dsp:nvSpPr>
        <dsp:cNvPr id="0" name=""/>
        <dsp:cNvSpPr/>
      </dsp:nvSpPr>
      <dsp:spPr>
        <a:xfrm>
          <a:off x="6784247" y="2192775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92C61-FFFE-4949-A2C8-BDF916CFAAA6}">
      <dsp:nvSpPr>
        <dsp:cNvPr id="0" name=""/>
        <dsp:cNvSpPr/>
      </dsp:nvSpPr>
      <dsp:spPr>
        <a:xfrm>
          <a:off x="6784247" y="2192775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E0ABB-E8A1-482D-AE6B-0F06DD1A2B38}">
      <dsp:nvSpPr>
        <dsp:cNvPr id="0" name=""/>
        <dsp:cNvSpPr/>
      </dsp:nvSpPr>
      <dsp:spPr>
        <a:xfrm>
          <a:off x="3672577" y="1517943"/>
          <a:ext cx="3358383" cy="366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77"/>
              </a:lnTo>
              <a:lnTo>
                <a:pt x="3358383" y="301677"/>
              </a:lnTo>
              <a:lnTo>
                <a:pt x="3358383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3617A-010E-4738-A1E6-E92A397F5F46}">
      <dsp:nvSpPr>
        <dsp:cNvPr id="0" name=""/>
        <dsp:cNvSpPr/>
      </dsp:nvSpPr>
      <dsp:spPr>
        <a:xfrm>
          <a:off x="3672577" y="1517943"/>
          <a:ext cx="2612076" cy="366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77"/>
              </a:lnTo>
              <a:lnTo>
                <a:pt x="2612076" y="301677"/>
              </a:lnTo>
              <a:lnTo>
                <a:pt x="2612076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F05E6-099E-48D1-BC19-7EEB707B0B08}">
      <dsp:nvSpPr>
        <dsp:cNvPr id="0" name=""/>
        <dsp:cNvSpPr/>
      </dsp:nvSpPr>
      <dsp:spPr>
        <a:xfrm>
          <a:off x="3672577" y="1517943"/>
          <a:ext cx="1865768" cy="366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77"/>
              </a:lnTo>
              <a:lnTo>
                <a:pt x="1865768" y="301677"/>
              </a:lnTo>
              <a:lnTo>
                <a:pt x="1865768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6A2A4-7E69-4DC4-A422-EE34436F2AF8}">
      <dsp:nvSpPr>
        <dsp:cNvPr id="0" name=""/>
        <dsp:cNvSpPr/>
      </dsp:nvSpPr>
      <dsp:spPr>
        <a:xfrm>
          <a:off x="4545325" y="2192775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45172-985A-45CB-AF70-A36858D04DF8}">
      <dsp:nvSpPr>
        <dsp:cNvPr id="0" name=""/>
        <dsp:cNvSpPr/>
      </dsp:nvSpPr>
      <dsp:spPr>
        <a:xfrm>
          <a:off x="4545325" y="2192775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684E5-F9C3-44F1-A2AC-E17722EB9DCA}">
      <dsp:nvSpPr>
        <dsp:cNvPr id="0" name=""/>
        <dsp:cNvSpPr/>
      </dsp:nvSpPr>
      <dsp:spPr>
        <a:xfrm>
          <a:off x="3672577" y="1517943"/>
          <a:ext cx="1119461" cy="366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77"/>
              </a:lnTo>
              <a:lnTo>
                <a:pt x="1119461" y="301677"/>
              </a:lnTo>
              <a:lnTo>
                <a:pt x="1119461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F052F-809D-4EAD-9956-B7537F0397F3}">
      <dsp:nvSpPr>
        <dsp:cNvPr id="0" name=""/>
        <dsp:cNvSpPr/>
      </dsp:nvSpPr>
      <dsp:spPr>
        <a:xfrm>
          <a:off x="3799017" y="2192775"/>
          <a:ext cx="92517" cy="1159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52"/>
              </a:lnTo>
              <a:lnTo>
                <a:pt x="92517" y="11595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5B584-C894-43C2-A24D-0F46F415C76B}">
      <dsp:nvSpPr>
        <dsp:cNvPr id="0" name=""/>
        <dsp:cNvSpPr/>
      </dsp:nvSpPr>
      <dsp:spPr>
        <a:xfrm>
          <a:off x="3799017" y="2192775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42A56-378F-43A6-9E60-38722383BD71}">
      <dsp:nvSpPr>
        <dsp:cNvPr id="0" name=""/>
        <dsp:cNvSpPr/>
      </dsp:nvSpPr>
      <dsp:spPr>
        <a:xfrm>
          <a:off x="3799017" y="2192775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A3F9D-064B-419D-A7DD-3502403FF1DA}">
      <dsp:nvSpPr>
        <dsp:cNvPr id="0" name=""/>
        <dsp:cNvSpPr/>
      </dsp:nvSpPr>
      <dsp:spPr>
        <a:xfrm>
          <a:off x="3672577" y="1517943"/>
          <a:ext cx="373153" cy="366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77"/>
              </a:lnTo>
              <a:lnTo>
                <a:pt x="373153" y="301677"/>
              </a:lnTo>
              <a:lnTo>
                <a:pt x="373153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D999C-233B-44D8-A002-4BE533107B20}">
      <dsp:nvSpPr>
        <dsp:cNvPr id="0" name=""/>
        <dsp:cNvSpPr/>
      </dsp:nvSpPr>
      <dsp:spPr>
        <a:xfrm>
          <a:off x="3052710" y="2192775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4C498-152D-444F-AE63-AEBAD8D6344A}">
      <dsp:nvSpPr>
        <dsp:cNvPr id="0" name=""/>
        <dsp:cNvSpPr/>
      </dsp:nvSpPr>
      <dsp:spPr>
        <a:xfrm>
          <a:off x="3052710" y="2192775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8481-E6DB-40F9-9166-553243956623}">
      <dsp:nvSpPr>
        <dsp:cNvPr id="0" name=""/>
        <dsp:cNvSpPr/>
      </dsp:nvSpPr>
      <dsp:spPr>
        <a:xfrm>
          <a:off x="3299423" y="1517943"/>
          <a:ext cx="373153" cy="366440"/>
        </a:xfrm>
        <a:custGeom>
          <a:avLst/>
          <a:gdLst/>
          <a:ahLst/>
          <a:cxnLst/>
          <a:rect l="0" t="0" r="0" b="0"/>
          <a:pathLst>
            <a:path>
              <a:moveTo>
                <a:pt x="373153" y="0"/>
              </a:moveTo>
              <a:lnTo>
                <a:pt x="373153" y="301677"/>
              </a:lnTo>
              <a:lnTo>
                <a:pt x="0" y="301677"/>
              </a:lnTo>
              <a:lnTo>
                <a:pt x="0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082C7-F705-4765-B349-CDBC3773960F}">
      <dsp:nvSpPr>
        <dsp:cNvPr id="0" name=""/>
        <dsp:cNvSpPr/>
      </dsp:nvSpPr>
      <dsp:spPr>
        <a:xfrm>
          <a:off x="2306402" y="2192775"/>
          <a:ext cx="92517" cy="2035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384"/>
              </a:lnTo>
              <a:lnTo>
                <a:pt x="92517" y="20353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0B31D-FF09-4AEC-95A8-52671F3AC13B}">
      <dsp:nvSpPr>
        <dsp:cNvPr id="0" name=""/>
        <dsp:cNvSpPr/>
      </dsp:nvSpPr>
      <dsp:spPr>
        <a:xfrm>
          <a:off x="2306402" y="2192775"/>
          <a:ext cx="92517" cy="1597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468"/>
              </a:lnTo>
              <a:lnTo>
                <a:pt x="92517" y="1597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5B542-E509-47F0-9068-E8E394CC1545}">
      <dsp:nvSpPr>
        <dsp:cNvPr id="0" name=""/>
        <dsp:cNvSpPr/>
      </dsp:nvSpPr>
      <dsp:spPr>
        <a:xfrm>
          <a:off x="2306402" y="2192775"/>
          <a:ext cx="92517" cy="1159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52"/>
              </a:lnTo>
              <a:lnTo>
                <a:pt x="92517" y="11595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2C408A-84ED-4709-81BF-6E6F2EC6AD24}">
      <dsp:nvSpPr>
        <dsp:cNvPr id="0" name=""/>
        <dsp:cNvSpPr/>
      </dsp:nvSpPr>
      <dsp:spPr>
        <a:xfrm>
          <a:off x="2306402" y="2192775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5D680-472B-4FDE-AF8F-48A5CFBA9B08}">
      <dsp:nvSpPr>
        <dsp:cNvPr id="0" name=""/>
        <dsp:cNvSpPr/>
      </dsp:nvSpPr>
      <dsp:spPr>
        <a:xfrm>
          <a:off x="2306402" y="2192775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C219C6-623A-4A8E-A223-E296BAC9D30C}">
      <dsp:nvSpPr>
        <dsp:cNvPr id="0" name=""/>
        <dsp:cNvSpPr/>
      </dsp:nvSpPr>
      <dsp:spPr>
        <a:xfrm>
          <a:off x="2553115" y="1517943"/>
          <a:ext cx="1119461" cy="366440"/>
        </a:xfrm>
        <a:custGeom>
          <a:avLst/>
          <a:gdLst/>
          <a:ahLst/>
          <a:cxnLst/>
          <a:rect l="0" t="0" r="0" b="0"/>
          <a:pathLst>
            <a:path>
              <a:moveTo>
                <a:pt x="1119461" y="0"/>
              </a:moveTo>
              <a:lnTo>
                <a:pt x="1119461" y="301677"/>
              </a:lnTo>
              <a:lnTo>
                <a:pt x="0" y="301677"/>
              </a:lnTo>
              <a:lnTo>
                <a:pt x="0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04F13-2BBD-4807-BC05-37A597DD5BF2}">
      <dsp:nvSpPr>
        <dsp:cNvPr id="0" name=""/>
        <dsp:cNvSpPr/>
      </dsp:nvSpPr>
      <dsp:spPr>
        <a:xfrm>
          <a:off x="1549276" y="2210899"/>
          <a:ext cx="103335" cy="703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512"/>
              </a:lnTo>
              <a:lnTo>
                <a:pt x="103335" y="7035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A6342-7346-4092-A8AB-7037B82B0741}">
      <dsp:nvSpPr>
        <dsp:cNvPr id="0" name=""/>
        <dsp:cNvSpPr/>
      </dsp:nvSpPr>
      <dsp:spPr>
        <a:xfrm>
          <a:off x="1549276" y="2210899"/>
          <a:ext cx="103335" cy="265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596"/>
              </a:lnTo>
              <a:lnTo>
                <a:pt x="103335" y="2655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13AFF-75E0-4C10-AB2E-4BA84B40C091}">
      <dsp:nvSpPr>
        <dsp:cNvPr id="0" name=""/>
        <dsp:cNvSpPr/>
      </dsp:nvSpPr>
      <dsp:spPr>
        <a:xfrm>
          <a:off x="1795989" y="1517943"/>
          <a:ext cx="1876587" cy="384564"/>
        </a:xfrm>
        <a:custGeom>
          <a:avLst/>
          <a:gdLst/>
          <a:ahLst/>
          <a:cxnLst/>
          <a:rect l="0" t="0" r="0" b="0"/>
          <a:pathLst>
            <a:path>
              <a:moveTo>
                <a:pt x="1876587" y="0"/>
              </a:moveTo>
              <a:lnTo>
                <a:pt x="1876587" y="319802"/>
              </a:lnTo>
              <a:lnTo>
                <a:pt x="0" y="319802"/>
              </a:lnTo>
              <a:lnTo>
                <a:pt x="0" y="3845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B3634-6002-4A4C-800C-EBBE4BA8C69E}">
      <dsp:nvSpPr>
        <dsp:cNvPr id="0" name=""/>
        <dsp:cNvSpPr/>
      </dsp:nvSpPr>
      <dsp:spPr>
        <a:xfrm>
          <a:off x="813787" y="2192775"/>
          <a:ext cx="92517" cy="1597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468"/>
              </a:lnTo>
              <a:lnTo>
                <a:pt x="92517" y="1597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58241-4F51-4BD8-B8B8-EB2EEACE8A17}">
      <dsp:nvSpPr>
        <dsp:cNvPr id="0" name=""/>
        <dsp:cNvSpPr/>
      </dsp:nvSpPr>
      <dsp:spPr>
        <a:xfrm>
          <a:off x="813787" y="2192775"/>
          <a:ext cx="92517" cy="1159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52"/>
              </a:lnTo>
              <a:lnTo>
                <a:pt x="92517" y="11595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48ADB-254D-4122-9ACF-B2F9A11C5607}">
      <dsp:nvSpPr>
        <dsp:cNvPr id="0" name=""/>
        <dsp:cNvSpPr/>
      </dsp:nvSpPr>
      <dsp:spPr>
        <a:xfrm>
          <a:off x="813787" y="2192775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8D19E-1175-41DC-9686-40F108AD2FA5}">
      <dsp:nvSpPr>
        <dsp:cNvPr id="0" name=""/>
        <dsp:cNvSpPr/>
      </dsp:nvSpPr>
      <dsp:spPr>
        <a:xfrm>
          <a:off x="813787" y="2192775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1F195-B232-4C91-9EB4-CD21B53EE666}">
      <dsp:nvSpPr>
        <dsp:cNvPr id="0" name=""/>
        <dsp:cNvSpPr/>
      </dsp:nvSpPr>
      <dsp:spPr>
        <a:xfrm>
          <a:off x="1060500" y="1517943"/>
          <a:ext cx="2612076" cy="366440"/>
        </a:xfrm>
        <a:custGeom>
          <a:avLst/>
          <a:gdLst/>
          <a:ahLst/>
          <a:cxnLst/>
          <a:rect l="0" t="0" r="0" b="0"/>
          <a:pathLst>
            <a:path>
              <a:moveTo>
                <a:pt x="2612076" y="0"/>
              </a:moveTo>
              <a:lnTo>
                <a:pt x="2612076" y="301677"/>
              </a:lnTo>
              <a:lnTo>
                <a:pt x="0" y="301677"/>
              </a:lnTo>
              <a:lnTo>
                <a:pt x="0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47647-CEFF-4A4C-8DD8-9849FFD2CE75}">
      <dsp:nvSpPr>
        <dsp:cNvPr id="0" name=""/>
        <dsp:cNvSpPr/>
      </dsp:nvSpPr>
      <dsp:spPr>
        <a:xfrm>
          <a:off x="314193" y="1517943"/>
          <a:ext cx="3358383" cy="366440"/>
        </a:xfrm>
        <a:custGeom>
          <a:avLst/>
          <a:gdLst/>
          <a:ahLst/>
          <a:cxnLst/>
          <a:rect l="0" t="0" r="0" b="0"/>
          <a:pathLst>
            <a:path>
              <a:moveTo>
                <a:pt x="3358383" y="0"/>
              </a:moveTo>
              <a:lnTo>
                <a:pt x="3358383" y="301677"/>
              </a:lnTo>
              <a:lnTo>
                <a:pt x="0" y="301677"/>
              </a:lnTo>
              <a:lnTo>
                <a:pt x="0" y="366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A8666-9260-4D9A-B7EE-9FF23582432F}">
      <dsp:nvSpPr>
        <dsp:cNvPr id="0" name=""/>
        <dsp:cNvSpPr/>
      </dsp:nvSpPr>
      <dsp:spPr>
        <a:xfrm>
          <a:off x="3672577" y="994187"/>
          <a:ext cx="1657832" cy="215365"/>
        </a:xfrm>
        <a:custGeom>
          <a:avLst/>
          <a:gdLst/>
          <a:ahLst/>
          <a:cxnLst/>
          <a:rect l="0" t="0" r="0" b="0"/>
          <a:pathLst>
            <a:path>
              <a:moveTo>
                <a:pt x="1657832" y="0"/>
              </a:moveTo>
              <a:lnTo>
                <a:pt x="1657832" y="150603"/>
              </a:lnTo>
              <a:lnTo>
                <a:pt x="0" y="150603"/>
              </a:lnTo>
              <a:lnTo>
                <a:pt x="0" y="215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8E5F9-6099-4D8E-8093-D9EE3936920A}">
      <dsp:nvSpPr>
        <dsp:cNvPr id="0" name=""/>
        <dsp:cNvSpPr/>
      </dsp:nvSpPr>
      <dsp:spPr>
        <a:xfrm>
          <a:off x="5330409" y="536984"/>
          <a:ext cx="875828" cy="148811"/>
        </a:xfrm>
        <a:custGeom>
          <a:avLst/>
          <a:gdLst/>
          <a:ahLst/>
          <a:cxnLst/>
          <a:rect l="0" t="0" r="0" b="0"/>
          <a:pathLst>
            <a:path>
              <a:moveTo>
                <a:pt x="875828" y="0"/>
              </a:moveTo>
              <a:lnTo>
                <a:pt x="875828" y="84049"/>
              </a:lnTo>
              <a:lnTo>
                <a:pt x="0" y="84049"/>
              </a:lnTo>
              <a:lnTo>
                <a:pt x="0" y="148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5A670-6F54-4B55-8C0F-7916BAFBE4E9}">
      <dsp:nvSpPr>
        <dsp:cNvPr id="0" name=""/>
        <dsp:cNvSpPr/>
      </dsp:nvSpPr>
      <dsp:spPr>
        <a:xfrm>
          <a:off x="5638801" y="76201"/>
          <a:ext cx="1134874" cy="460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900" b="1" kern="1200" dirty="0" smtClean="0"/>
            <a:t>پروژه مسکن مهر هشتگرد</a:t>
          </a:r>
          <a:endParaRPr lang="fa-IR" sz="900" b="1" kern="1200" dirty="0"/>
        </a:p>
      </dsp:txBody>
      <dsp:txXfrm>
        <a:off x="5638801" y="76201"/>
        <a:ext cx="1134874" cy="460783"/>
      </dsp:txXfrm>
    </dsp:sp>
    <dsp:sp modelId="{70FE9026-6213-4D7A-87C9-2DE1C98EA577}">
      <dsp:nvSpPr>
        <dsp:cNvPr id="0" name=""/>
        <dsp:cNvSpPr/>
      </dsp:nvSpPr>
      <dsp:spPr>
        <a:xfrm>
          <a:off x="5022018" y="685795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1-50</a:t>
          </a:r>
          <a:endParaRPr lang="fa-IR" sz="1100" b="1" kern="1200" dirty="0"/>
        </a:p>
      </dsp:txBody>
      <dsp:txXfrm>
        <a:off x="5022018" y="685795"/>
        <a:ext cx="616783" cy="308391"/>
      </dsp:txXfrm>
    </dsp:sp>
    <dsp:sp modelId="{B7957B12-6E6B-413C-8D68-565DE1642CB1}">
      <dsp:nvSpPr>
        <dsp:cNvPr id="0" name=""/>
        <dsp:cNvSpPr/>
      </dsp:nvSpPr>
      <dsp:spPr>
        <a:xfrm>
          <a:off x="3364185" y="120955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1-10</a:t>
          </a:r>
          <a:endParaRPr lang="fa-IR" sz="1100" b="1" kern="1200" dirty="0"/>
        </a:p>
      </dsp:txBody>
      <dsp:txXfrm>
        <a:off x="3364185" y="1209552"/>
        <a:ext cx="616783" cy="308391"/>
      </dsp:txXfrm>
    </dsp:sp>
    <dsp:sp modelId="{35D1F6AE-E25F-4F94-B53D-C57880243BF3}">
      <dsp:nvSpPr>
        <dsp:cNvPr id="0" name=""/>
        <dsp:cNvSpPr/>
      </dsp:nvSpPr>
      <dsp:spPr>
        <a:xfrm>
          <a:off x="5801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تجهیز کارگاه</a:t>
          </a:r>
          <a:endParaRPr lang="fa-IR" sz="1100" b="1" kern="1200" dirty="0"/>
        </a:p>
      </dsp:txBody>
      <dsp:txXfrm>
        <a:off x="5801" y="1884384"/>
        <a:ext cx="616783" cy="308391"/>
      </dsp:txXfrm>
    </dsp:sp>
    <dsp:sp modelId="{69508EA3-2F50-4521-B36F-B6C86B6B7067}">
      <dsp:nvSpPr>
        <dsp:cNvPr id="0" name=""/>
        <dsp:cNvSpPr/>
      </dsp:nvSpPr>
      <dsp:spPr>
        <a:xfrm>
          <a:off x="752109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فونداسیون</a:t>
          </a:r>
          <a:endParaRPr lang="fa-IR" sz="1100" b="1" kern="1200" dirty="0"/>
        </a:p>
      </dsp:txBody>
      <dsp:txXfrm>
        <a:off x="752109" y="1884384"/>
        <a:ext cx="616783" cy="308391"/>
      </dsp:txXfrm>
    </dsp:sp>
    <dsp:sp modelId="{E97B63DD-E23B-4C1A-924C-69E6568CE461}">
      <dsp:nvSpPr>
        <dsp:cNvPr id="0" name=""/>
        <dsp:cNvSpPr/>
      </dsp:nvSpPr>
      <dsp:spPr>
        <a:xfrm>
          <a:off x="906304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خاک برداری</a:t>
          </a:r>
          <a:endParaRPr lang="fa-IR" sz="1100" b="1" kern="1200" dirty="0"/>
        </a:p>
      </dsp:txBody>
      <dsp:txXfrm>
        <a:off x="906304" y="2322300"/>
        <a:ext cx="616783" cy="308391"/>
      </dsp:txXfrm>
    </dsp:sp>
    <dsp:sp modelId="{7261983D-9C55-43AC-A299-8620D6EA027C}">
      <dsp:nvSpPr>
        <dsp:cNvPr id="0" name=""/>
        <dsp:cNvSpPr/>
      </dsp:nvSpPr>
      <dsp:spPr>
        <a:xfrm>
          <a:off x="906304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بتن ریزی</a:t>
          </a:r>
          <a:endParaRPr lang="fa-IR" sz="1100" b="1" kern="1200" dirty="0"/>
        </a:p>
      </dsp:txBody>
      <dsp:txXfrm>
        <a:off x="906304" y="2760216"/>
        <a:ext cx="616783" cy="308391"/>
      </dsp:txXfrm>
    </dsp:sp>
    <dsp:sp modelId="{0976C6C1-D438-4846-BE40-0793C7A133D6}">
      <dsp:nvSpPr>
        <dsp:cNvPr id="0" name=""/>
        <dsp:cNvSpPr/>
      </dsp:nvSpPr>
      <dsp:spPr>
        <a:xfrm>
          <a:off x="906304" y="319813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قالب بندی</a:t>
          </a:r>
          <a:endParaRPr lang="fa-IR" sz="1100" b="1" kern="1200" dirty="0"/>
        </a:p>
      </dsp:txBody>
      <dsp:txXfrm>
        <a:off x="906304" y="3198132"/>
        <a:ext cx="616783" cy="308391"/>
      </dsp:txXfrm>
    </dsp:sp>
    <dsp:sp modelId="{A2815454-4528-4CBE-A09E-A890F9382CC3}">
      <dsp:nvSpPr>
        <dsp:cNvPr id="0" name=""/>
        <dsp:cNvSpPr/>
      </dsp:nvSpPr>
      <dsp:spPr>
        <a:xfrm>
          <a:off x="906304" y="363604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آرماتور بندی</a:t>
          </a:r>
          <a:endParaRPr lang="fa-IR" sz="1100" b="1" kern="1200" dirty="0"/>
        </a:p>
      </dsp:txBody>
      <dsp:txXfrm>
        <a:off x="906304" y="3636048"/>
        <a:ext cx="616783" cy="308391"/>
      </dsp:txXfrm>
    </dsp:sp>
    <dsp:sp modelId="{B1DEAE1B-E6DE-47AC-A3D5-753C48518556}">
      <dsp:nvSpPr>
        <dsp:cNvPr id="0" name=""/>
        <dsp:cNvSpPr/>
      </dsp:nvSpPr>
      <dsp:spPr>
        <a:xfrm>
          <a:off x="1487598" y="190250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اسکلت</a:t>
          </a:r>
          <a:endParaRPr lang="fa-IR" sz="1100" b="1" kern="1200" dirty="0"/>
        </a:p>
      </dsp:txBody>
      <dsp:txXfrm>
        <a:off x="1487598" y="1902508"/>
        <a:ext cx="616783" cy="308391"/>
      </dsp:txXfrm>
    </dsp:sp>
    <dsp:sp modelId="{C58FF01E-E7E2-45BC-A072-1ECBA32332BF}">
      <dsp:nvSpPr>
        <dsp:cNvPr id="0" name=""/>
        <dsp:cNvSpPr/>
      </dsp:nvSpPr>
      <dsp:spPr>
        <a:xfrm>
          <a:off x="1652612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سفارش ساخت</a:t>
          </a:r>
          <a:endParaRPr lang="fa-IR" sz="1100" b="1" kern="1200" dirty="0"/>
        </a:p>
      </dsp:txBody>
      <dsp:txXfrm>
        <a:off x="1652612" y="2322300"/>
        <a:ext cx="616783" cy="308391"/>
      </dsp:txXfrm>
    </dsp:sp>
    <dsp:sp modelId="{1CED548D-C30B-4917-BBDF-8DF26B7B0B8B}">
      <dsp:nvSpPr>
        <dsp:cNvPr id="0" name=""/>
        <dsp:cNvSpPr/>
      </dsp:nvSpPr>
      <dsp:spPr>
        <a:xfrm>
          <a:off x="1652612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اجرای اسکلت</a:t>
          </a:r>
          <a:endParaRPr lang="fa-IR" sz="1100" b="1" kern="1200" dirty="0"/>
        </a:p>
      </dsp:txBody>
      <dsp:txXfrm>
        <a:off x="1652612" y="2760216"/>
        <a:ext cx="616783" cy="308391"/>
      </dsp:txXfrm>
    </dsp:sp>
    <dsp:sp modelId="{17E6D93F-D66C-4EB2-A82D-CE9906E12CCE}">
      <dsp:nvSpPr>
        <dsp:cNvPr id="0" name=""/>
        <dsp:cNvSpPr/>
      </dsp:nvSpPr>
      <dsp:spPr>
        <a:xfrm>
          <a:off x="2244724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سقف</a:t>
          </a:r>
          <a:endParaRPr lang="fa-IR" sz="1100" b="1" kern="1200" dirty="0"/>
        </a:p>
      </dsp:txBody>
      <dsp:txXfrm>
        <a:off x="2244724" y="1884384"/>
        <a:ext cx="616783" cy="308391"/>
      </dsp:txXfrm>
    </dsp:sp>
    <dsp:sp modelId="{5258D192-C379-489B-8F1F-9B569937B8B6}">
      <dsp:nvSpPr>
        <dsp:cNvPr id="0" name=""/>
        <dsp:cNvSpPr/>
      </dsp:nvSpPr>
      <dsp:spPr>
        <a:xfrm>
          <a:off x="2398920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1</a:t>
          </a:r>
          <a:endParaRPr lang="fa-IR" sz="1100" b="1" kern="1200" dirty="0"/>
        </a:p>
      </dsp:txBody>
      <dsp:txXfrm>
        <a:off x="2398920" y="2322300"/>
        <a:ext cx="616783" cy="308391"/>
      </dsp:txXfrm>
    </dsp:sp>
    <dsp:sp modelId="{D189030D-43AB-4F7D-B03E-F126094D8E96}">
      <dsp:nvSpPr>
        <dsp:cNvPr id="0" name=""/>
        <dsp:cNvSpPr/>
      </dsp:nvSpPr>
      <dsp:spPr>
        <a:xfrm>
          <a:off x="2398920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2</a:t>
          </a:r>
          <a:endParaRPr lang="fa-IR" sz="1100" b="1" kern="1200" dirty="0"/>
        </a:p>
      </dsp:txBody>
      <dsp:txXfrm>
        <a:off x="2398920" y="2760216"/>
        <a:ext cx="616783" cy="308391"/>
      </dsp:txXfrm>
    </dsp:sp>
    <dsp:sp modelId="{84F3A16B-905A-4B6F-8E45-285460547598}">
      <dsp:nvSpPr>
        <dsp:cNvPr id="0" name=""/>
        <dsp:cNvSpPr/>
      </dsp:nvSpPr>
      <dsp:spPr>
        <a:xfrm>
          <a:off x="2398920" y="319813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3</a:t>
          </a:r>
          <a:endParaRPr lang="fa-IR" sz="1100" b="1" kern="1200" dirty="0"/>
        </a:p>
      </dsp:txBody>
      <dsp:txXfrm>
        <a:off x="2398920" y="3198132"/>
        <a:ext cx="616783" cy="308391"/>
      </dsp:txXfrm>
    </dsp:sp>
    <dsp:sp modelId="{79ED8908-C92C-4913-B3D7-F96BFE8EEEB2}">
      <dsp:nvSpPr>
        <dsp:cNvPr id="0" name=""/>
        <dsp:cNvSpPr/>
      </dsp:nvSpPr>
      <dsp:spPr>
        <a:xfrm>
          <a:off x="2398920" y="363604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4</a:t>
          </a:r>
          <a:endParaRPr lang="fa-IR" sz="1100" b="1" kern="1200" dirty="0"/>
        </a:p>
      </dsp:txBody>
      <dsp:txXfrm>
        <a:off x="2398920" y="3636048"/>
        <a:ext cx="616783" cy="308391"/>
      </dsp:txXfrm>
    </dsp:sp>
    <dsp:sp modelId="{DB278980-CF93-45CB-8857-47998216B2D0}">
      <dsp:nvSpPr>
        <dsp:cNvPr id="0" name=""/>
        <dsp:cNvSpPr/>
      </dsp:nvSpPr>
      <dsp:spPr>
        <a:xfrm>
          <a:off x="2398920" y="407396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5 </a:t>
          </a:r>
          <a:endParaRPr lang="fa-IR" sz="1100" b="1" kern="1200" dirty="0"/>
        </a:p>
      </dsp:txBody>
      <dsp:txXfrm>
        <a:off x="2398920" y="4073964"/>
        <a:ext cx="616783" cy="308391"/>
      </dsp:txXfrm>
    </dsp:sp>
    <dsp:sp modelId="{221ACE0E-DFD5-41B2-9429-4B9B5BEB78D2}">
      <dsp:nvSpPr>
        <dsp:cNvPr id="0" name=""/>
        <dsp:cNvSpPr/>
      </dsp:nvSpPr>
      <dsp:spPr>
        <a:xfrm>
          <a:off x="2991031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سفت کاری</a:t>
          </a:r>
          <a:endParaRPr lang="fa-IR" sz="1100" b="1" kern="1200" dirty="0"/>
        </a:p>
      </dsp:txBody>
      <dsp:txXfrm>
        <a:off x="2991031" y="1884384"/>
        <a:ext cx="616783" cy="308391"/>
      </dsp:txXfrm>
    </dsp:sp>
    <dsp:sp modelId="{2765E4CA-48C2-4CE7-8730-5E5FE5C6EDFF}">
      <dsp:nvSpPr>
        <dsp:cNvPr id="0" name=""/>
        <dsp:cNvSpPr/>
      </dsp:nvSpPr>
      <dsp:spPr>
        <a:xfrm>
          <a:off x="3145227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دیوار چینی</a:t>
          </a:r>
          <a:endParaRPr lang="fa-IR" sz="1100" b="1" kern="1200" dirty="0"/>
        </a:p>
      </dsp:txBody>
      <dsp:txXfrm>
        <a:off x="3145227" y="2322300"/>
        <a:ext cx="616783" cy="308391"/>
      </dsp:txXfrm>
    </dsp:sp>
    <dsp:sp modelId="{3AC9C060-3B34-49A4-B096-713CC53BF2FC}">
      <dsp:nvSpPr>
        <dsp:cNvPr id="0" name=""/>
        <dsp:cNvSpPr/>
      </dsp:nvSpPr>
      <dsp:spPr>
        <a:xfrm>
          <a:off x="3145227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عایق کاری</a:t>
          </a:r>
          <a:endParaRPr lang="fa-IR" sz="1100" b="1" kern="1200" dirty="0"/>
        </a:p>
      </dsp:txBody>
      <dsp:txXfrm>
        <a:off x="3145227" y="2760216"/>
        <a:ext cx="616783" cy="308391"/>
      </dsp:txXfrm>
    </dsp:sp>
    <dsp:sp modelId="{4B46E161-6005-4E5A-BB0B-3F01522A1086}">
      <dsp:nvSpPr>
        <dsp:cNvPr id="0" name=""/>
        <dsp:cNvSpPr/>
      </dsp:nvSpPr>
      <dsp:spPr>
        <a:xfrm>
          <a:off x="3737339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نازک کاری</a:t>
          </a:r>
          <a:endParaRPr lang="fa-IR" sz="1100" b="1" kern="1200" dirty="0"/>
        </a:p>
      </dsp:txBody>
      <dsp:txXfrm>
        <a:off x="3737339" y="1884384"/>
        <a:ext cx="616783" cy="308391"/>
      </dsp:txXfrm>
    </dsp:sp>
    <dsp:sp modelId="{80AB68CE-BACA-4C9B-8F83-23B91E713AEE}">
      <dsp:nvSpPr>
        <dsp:cNvPr id="0" name=""/>
        <dsp:cNvSpPr/>
      </dsp:nvSpPr>
      <dsp:spPr>
        <a:xfrm>
          <a:off x="3891535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اندود نهایی</a:t>
          </a:r>
          <a:endParaRPr lang="fa-IR" sz="1100" b="1" kern="1200"/>
        </a:p>
      </dsp:txBody>
      <dsp:txXfrm>
        <a:off x="3891535" y="2322300"/>
        <a:ext cx="616783" cy="308391"/>
      </dsp:txXfrm>
    </dsp:sp>
    <dsp:sp modelId="{66312136-A4C2-445A-B3D6-FC9F5DF23C6D}">
      <dsp:nvSpPr>
        <dsp:cNvPr id="0" name=""/>
        <dsp:cNvSpPr/>
      </dsp:nvSpPr>
      <dsp:spPr>
        <a:xfrm>
          <a:off x="3891535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اجرا و نصب درب و پنجره</a:t>
          </a:r>
          <a:endParaRPr lang="fa-IR" sz="1100" b="1" kern="1200"/>
        </a:p>
      </dsp:txBody>
      <dsp:txXfrm>
        <a:off x="3891535" y="2760216"/>
        <a:ext cx="616783" cy="308391"/>
      </dsp:txXfrm>
    </dsp:sp>
    <dsp:sp modelId="{BCFEA817-A0B9-45C9-8645-AEC8E42E6375}">
      <dsp:nvSpPr>
        <dsp:cNvPr id="0" name=""/>
        <dsp:cNvSpPr/>
      </dsp:nvSpPr>
      <dsp:spPr>
        <a:xfrm>
          <a:off x="3891535" y="319813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کف سازی</a:t>
          </a:r>
          <a:endParaRPr lang="fa-IR" sz="1100" b="1" kern="1200"/>
        </a:p>
      </dsp:txBody>
      <dsp:txXfrm>
        <a:off x="3891535" y="3198132"/>
        <a:ext cx="616783" cy="308391"/>
      </dsp:txXfrm>
    </dsp:sp>
    <dsp:sp modelId="{4062931C-DCEF-4711-B5D4-633B22B435BD}">
      <dsp:nvSpPr>
        <dsp:cNvPr id="0" name=""/>
        <dsp:cNvSpPr/>
      </dsp:nvSpPr>
      <dsp:spPr>
        <a:xfrm>
          <a:off x="4483646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تاسيسات</a:t>
          </a:r>
          <a:endParaRPr lang="fa-IR" sz="1100" b="1" kern="1200" dirty="0"/>
        </a:p>
      </dsp:txBody>
      <dsp:txXfrm>
        <a:off x="4483646" y="1884384"/>
        <a:ext cx="616783" cy="308391"/>
      </dsp:txXfrm>
    </dsp:sp>
    <dsp:sp modelId="{72B276C7-FD3F-4100-9D55-1589221D24A3}">
      <dsp:nvSpPr>
        <dsp:cNvPr id="0" name=""/>
        <dsp:cNvSpPr/>
      </dsp:nvSpPr>
      <dsp:spPr>
        <a:xfrm>
          <a:off x="4637842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برقی</a:t>
          </a:r>
          <a:endParaRPr lang="fa-IR" sz="1100" b="1" kern="1200" dirty="0"/>
        </a:p>
      </dsp:txBody>
      <dsp:txXfrm>
        <a:off x="4637842" y="2322300"/>
        <a:ext cx="616783" cy="308391"/>
      </dsp:txXfrm>
    </dsp:sp>
    <dsp:sp modelId="{224508F4-CC7F-4961-A1B1-DB5C9F48910D}">
      <dsp:nvSpPr>
        <dsp:cNvPr id="0" name=""/>
        <dsp:cNvSpPr/>
      </dsp:nvSpPr>
      <dsp:spPr>
        <a:xfrm>
          <a:off x="4637842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مکانیکی</a:t>
          </a:r>
          <a:endParaRPr lang="fa-IR" sz="1100" b="1" kern="1200" dirty="0"/>
        </a:p>
      </dsp:txBody>
      <dsp:txXfrm>
        <a:off x="4637842" y="2760216"/>
        <a:ext cx="616783" cy="308391"/>
      </dsp:txXfrm>
    </dsp:sp>
    <dsp:sp modelId="{E3795933-3093-4F94-AFA6-225698585B0D}">
      <dsp:nvSpPr>
        <dsp:cNvPr id="0" name=""/>
        <dsp:cNvSpPr/>
      </dsp:nvSpPr>
      <dsp:spPr>
        <a:xfrm>
          <a:off x="5229954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نما</a:t>
          </a:r>
          <a:endParaRPr lang="fa-IR" sz="1100" b="1" kern="1200" dirty="0"/>
        </a:p>
      </dsp:txBody>
      <dsp:txXfrm>
        <a:off x="5229954" y="1884384"/>
        <a:ext cx="616783" cy="308391"/>
      </dsp:txXfrm>
    </dsp:sp>
    <dsp:sp modelId="{F4999627-7FF0-463D-8095-631D4DA628F3}">
      <dsp:nvSpPr>
        <dsp:cNvPr id="0" name=""/>
        <dsp:cNvSpPr/>
      </dsp:nvSpPr>
      <dsp:spPr>
        <a:xfrm>
          <a:off x="5976261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برچیدن کارگاه</a:t>
          </a:r>
          <a:endParaRPr lang="fa-IR" sz="1100" b="1" kern="1200" dirty="0"/>
        </a:p>
      </dsp:txBody>
      <dsp:txXfrm>
        <a:off x="5976261" y="1884384"/>
        <a:ext cx="616783" cy="308391"/>
      </dsp:txXfrm>
    </dsp:sp>
    <dsp:sp modelId="{9BD3C3E2-F733-443A-A528-8BD09D4860C5}">
      <dsp:nvSpPr>
        <dsp:cNvPr id="0" name=""/>
        <dsp:cNvSpPr/>
      </dsp:nvSpPr>
      <dsp:spPr>
        <a:xfrm>
          <a:off x="6722569" y="188438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</a:t>
          </a:r>
          <a:endParaRPr lang="fa-IR" sz="1100" b="1" kern="1200" dirty="0"/>
        </a:p>
      </dsp:txBody>
      <dsp:txXfrm>
        <a:off x="6722569" y="1884384"/>
        <a:ext cx="616783" cy="308391"/>
      </dsp:txXfrm>
    </dsp:sp>
    <dsp:sp modelId="{0C6F7753-EEC1-494F-B0E4-A4A7AD812743}">
      <dsp:nvSpPr>
        <dsp:cNvPr id="0" name=""/>
        <dsp:cNvSpPr/>
      </dsp:nvSpPr>
      <dsp:spPr>
        <a:xfrm>
          <a:off x="6876765" y="232230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 بتن</a:t>
          </a:r>
          <a:endParaRPr lang="fa-IR" sz="1100" b="1" kern="1200" dirty="0"/>
        </a:p>
      </dsp:txBody>
      <dsp:txXfrm>
        <a:off x="6876765" y="2322300"/>
        <a:ext cx="616783" cy="308391"/>
      </dsp:txXfrm>
    </dsp:sp>
    <dsp:sp modelId="{227C07E5-BDEC-4249-9E1B-5FBC42AD670B}">
      <dsp:nvSpPr>
        <dsp:cNvPr id="0" name=""/>
        <dsp:cNvSpPr/>
      </dsp:nvSpPr>
      <dsp:spPr>
        <a:xfrm>
          <a:off x="6876765" y="276021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 جوش</a:t>
          </a:r>
          <a:endParaRPr lang="fa-IR" sz="1100" b="1" kern="1200" dirty="0"/>
        </a:p>
      </dsp:txBody>
      <dsp:txXfrm>
        <a:off x="6876765" y="2760216"/>
        <a:ext cx="616783" cy="308391"/>
      </dsp:txXfrm>
    </dsp:sp>
    <dsp:sp modelId="{237B1DCE-1FEC-4631-9354-8B2E2082E1CC}">
      <dsp:nvSpPr>
        <dsp:cNvPr id="0" name=""/>
        <dsp:cNvSpPr/>
      </dsp:nvSpPr>
      <dsp:spPr>
        <a:xfrm>
          <a:off x="4110493" y="1209552"/>
          <a:ext cx="763429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11-20</a:t>
          </a:r>
          <a:endParaRPr lang="fa-IR" sz="1100" b="1" kern="1200" dirty="0"/>
        </a:p>
      </dsp:txBody>
      <dsp:txXfrm>
        <a:off x="4110493" y="1209552"/>
        <a:ext cx="763429" cy="308391"/>
      </dsp:txXfrm>
    </dsp:sp>
    <dsp:sp modelId="{F52C0EB1-1756-4C89-97E5-89002A134A13}">
      <dsp:nvSpPr>
        <dsp:cNvPr id="0" name=""/>
        <dsp:cNvSpPr/>
      </dsp:nvSpPr>
      <dsp:spPr>
        <a:xfrm>
          <a:off x="5003446" y="120955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بلوک21-30</a:t>
          </a:r>
          <a:endParaRPr lang="fa-IR" sz="1100" b="1" kern="1200" dirty="0"/>
        </a:p>
      </dsp:txBody>
      <dsp:txXfrm>
        <a:off x="5003446" y="1209552"/>
        <a:ext cx="616783" cy="308391"/>
      </dsp:txXfrm>
    </dsp:sp>
    <dsp:sp modelId="{7B267830-12AA-4231-8FE3-E074C26CB3EE}">
      <dsp:nvSpPr>
        <dsp:cNvPr id="0" name=""/>
        <dsp:cNvSpPr/>
      </dsp:nvSpPr>
      <dsp:spPr>
        <a:xfrm>
          <a:off x="5749754" y="1209552"/>
          <a:ext cx="685307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31-40</a:t>
          </a:r>
          <a:endParaRPr lang="fa-IR" sz="1100" b="1" kern="1200" dirty="0"/>
        </a:p>
      </dsp:txBody>
      <dsp:txXfrm>
        <a:off x="5749754" y="1209552"/>
        <a:ext cx="685307" cy="308391"/>
      </dsp:txXfrm>
    </dsp:sp>
    <dsp:sp modelId="{20DC3D44-D2DB-456D-89B4-BC89CEBABD48}">
      <dsp:nvSpPr>
        <dsp:cNvPr id="0" name=""/>
        <dsp:cNvSpPr/>
      </dsp:nvSpPr>
      <dsp:spPr>
        <a:xfrm>
          <a:off x="6564586" y="1209552"/>
          <a:ext cx="732047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41-50</a:t>
          </a:r>
          <a:endParaRPr lang="fa-IR" sz="1100" b="1" kern="1200" dirty="0"/>
        </a:p>
      </dsp:txBody>
      <dsp:txXfrm>
        <a:off x="6564586" y="1209552"/>
        <a:ext cx="732047" cy="308391"/>
      </dsp:txXfrm>
    </dsp:sp>
    <dsp:sp modelId="{2925D503-8265-4E69-A9E2-D03EE91E7A37}">
      <dsp:nvSpPr>
        <dsp:cNvPr id="0" name=""/>
        <dsp:cNvSpPr/>
      </dsp:nvSpPr>
      <dsp:spPr>
        <a:xfrm>
          <a:off x="5768325" y="685795"/>
          <a:ext cx="723431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kern="1200" dirty="0" smtClean="0"/>
            <a:t>بلوک 51-100</a:t>
          </a:r>
          <a:endParaRPr lang="fa-IR" sz="1100" kern="1200" dirty="0"/>
        </a:p>
      </dsp:txBody>
      <dsp:txXfrm>
        <a:off x="5768325" y="685795"/>
        <a:ext cx="723431" cy="308391"/>
      </dsp:txXfrm>
    </dsp:sp>
    <dsp:sp modelId="{8A6930EF-90DB-4940-A19C-CD6230E2D2A7}">
      <dsp:nvSpPr>
        <dsp:cNvPr id="0" name=""/>
        <dsp:cNvSpPr/>
      </dsp:nvSpPr>
      <dsp:spPr>
        <a:xfrm>
          <a:off x="6621281" y="685795"/>
          <a:ext cx="769177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000" b="1" kern="1200" dirty="0" smtClean="0"/>
            <a:t>بلوک 101-150</a:t>
          </a:r>
          <a:endParaRPr lang="fa-IR" sz="1000" b="1" kern="1200" dirty="0"/>
        </a:p>
      </dsp:txBody>
      <dsp:txXfrm>
        <a:off x="6621281" y="685795"/>
        <a:ext cx="769177" cy="308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FB521-365A-4AE3-9D0B-E21EB98F6C74}">
      <dsp:nvSpPr>
        <dsp:cNvPr id="0" name=""/>
        <dsp:cNvSpPr/>
      </dsp:nvSpPr>
      <dsp:spPr>
        <a:xfrm>
          <a:off x="3519462" y="1391750"/>
          <a:ext cx="230212" cy="1008549"/>
        </a:xfrm>
        <a:custGeom>
          <a:avLst/>
          <a:gdLst/>
          <a:ahLst/>
          <a:cxnLst/>
          <a:rect l="0" t="0" r="0" b="0"/>
          <a:pathLst>
            <a:path>
              <a:moveTo>
                <a:pt x="230212" y="0"/>
              </a:moveTo>
              <a:lnTo>
                <a:pt x="230212" y="1008549"/>
              </a:lnTo>
              <a:lnTo>
                <a:pt x="0" y="10085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46452B-45E9-468D-A63E-27ACB9C6A4EA}">
      <dsp:nvSpPr>
        <dsp:cNvPr id="0" name=""/>
        <dsp:cNvSpPr/>
      </dsp:nvSpPr>
      <dsp:spPr>
        <a:xfrm>
          <a:off x="3749675" y="1391750"/>
          <a:ext cx="2652922" cy="2017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6885"/>
              </a:lnTo>
              <a:lnTo>
                <a:pt x="2652922" y="1786885"/>
              </a:lnTo>
              <a:lnTo>
                <a:pt x="2652922" y="20170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BABAF-940F-4B9D-AFED-941873A75FC5}">
      <dsp:nvSpPr>
        <dsp:cNvPr id="0" name=""/>
        <dsp:cNvSpPr/>
      </dsp:nvSpPr>
      <dsp:spPr>
        <a:xfrm>
          <a:off x="3703955" y="1391750"/>
          <a:ext cx="91440" cy="20170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70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119E2-318F-429A-B69C-C0C063381BA9}">
      <dsp:nvSpPr>
        <dsp:cNvPr id="0" name=""/>
        <dsp:cNvSpPr/>
      </dsp:nvSpPr>
      <dsp:spPr>
        <a:xfrm>
          <a:off x="1096752" y="1391750"/>
          <a:ext cx="2652922" cy="2017098"/>
        </a:xfrm>
        <a:custGeom>
          <a:avLst/>
          <a:gdLst/>
          <a:ahLst/>
          <a:cxnLst/>
          <a:rect l="0" t="0" r="0" b="0"/>
          <a:pathLst>
            <a:path>
              <a:moveTo>
                <a:pt x="2652922" y="0"/>
              </a:moveTo>
              <a:lnTo>
                <a:pt x="2652922" y="1786885"/>
              </a:lnTo>
              <a:lnTo>
                <a:pt x="0" y="1786885"/>
              </a:lnTo>
              <a:lnTo>
                <a:pt x="0" y="20170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BA51C-CF5A-49BB-BDB9-D670E3D15076}">
      <dsp:nvSpPr>
        <dsp:cNvPr id="0" name=""/>
        <dsp:cNvSpPr/>
      </dsp:nvSpPr>
      <dsp:spPr>
        <a:xfrm>
          <a:off x="2653426" y="295501"/>
          <a:ext cx="2192497" cy="10962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Nazanin" pitchFamily="2" charset="-78"/>
            </a:rPr>
            <a:t>پروژه مسکن مهر هشتگرد</a:t>
          </a:r>
          <a:endParaRPr lang="fa-IR" sz="2800" kern="1200" dirty="0">
            <a:cs typeface="B Nazanin" pitchFamily="2" charset="-78"/>
          </a:endParaRPr>
        </a:p>
      </dsp:txBody>
      <dsp:txXfrm>
        <a:off x="2653426" y="295501"/>
        <a:ext cx="2192497" cy="1096248"/>
      </dsp:txXfrm>
    </dsp:sp>
    <dsp:sp modelId="{BE800F25-2B92-4395-B2D5-4A47FEC23101}">
      <dsp:nvSpPr>
        <dsp:cNvPr id="0" name=""/>
        <dsp:cNvSpPr/>
      </dsp:nvSpPr>
      <dsp:spPr>
        <a:xfrm>
          <a:off x="503" y="3408849"/>
          <a:ext cx="2192497" cy="10962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Nazanin" pitchFamily="2" charset="-78"/>
            </a:rPr>
            <a:t>بلوک 1-50</a:t>
          </a:r>
          <a:endParaRPr lang="fa-IR" sz="2800" kern="1200" dirty="0">
            <a:cs typeface="B Nazanin" pitchFamily="2" charset="-78"/>
          </a:endParaRPr>
        </a:p>
      </dsp:txBody>
      <dsp:txXfrm>
        <a:off x="503" y="3408849"/>
        <a:ext cx="2192497" cy="1096248"/>
      </dsp:txXfrm>
    </dsp:sp>
    <dsp:sp modelId="{4EDBE381-1F46-475E-A52F-137ED512FA5B}">
      <dsp:nvSpPr>
        <dsp:cNvPr id="0" name=""/>
        <dsp:cNvSpPr/>
      </dsp:nvSpPr>
      <dsp:spPr>
        <a:xfrm>
          <a:off x="2653426" y="3408849"/>
          <a:ext cx="2192497" cy="10962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Nazanin" pitchFamily="2" charset="-78"/>
            </a:rPr>
            <a:t>بلوک 51-100</a:t>
          </a:r>
          <a:endParaRPr lang="fa-IR" sz="2800" kern="1200" dirty="0">
            <a:cs typeface="B Nazanin" pitchFamily="2" charset="-78"/>
          </a:endParaRPr>
        </a:p>
      </dsp:txBody>
      <dsp:txXfrm>
        <a:off x="2653426" y="3408849"/>
        <a:ext cx="2192497" cy="1096248"/>
      </dsp:txXfrm>
    </dsp:sp>
    <dsp:sp modelId="{9C7F4C7B-8071-4ABE-8BB0-97F7F25B0BEB}">
      <dsp:nvSpPr>
        <dsp:cNvPr id="0" name=""/>
        <dsp:cNvSpPr/>
      </dsp:nvSpPr>
      <dsp:spPr>
        <a:xfrm>
          <a:off x="5306348" y="3408849"/>
          <a:ext cx="2192497" cy="10962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Nazanin" pitchFamily="2" charset="-78"/>
            </a:rPr>
            <a:t>بلوک 101-150</a:t>
          </a:r>
          <a:endParaRPr lang="fa-IR" sz="2800" kern="1200" dirty="0">
            <a:cs typeface="B Nazanin" pitchFamily="2" charset="-78"/>
          </a:endParaRPr>
        </a:p>
      </dsp:txBody>
      <dsp:txXfrm>
        <a:off x="5306348" y="3408849"/>
        <a:ext cx="2192497" cy="1096248"/>
      </dsp:txXfrm>
    </dsp:sp>
    <dsp:sp modelId="{CCC28C7D-30DF-471A-AFAF-34DBCE61CEF4}">
      <dsp:nvSpPr>
        <dsp:cNvPr id="0" name=""/>
        <dsp:cNvSpPr/>
      </dsp:nvSpPr>
      <dsp:spPr>
        <a:xfrm>
          <a:off x="1326964" y="1852175"/>
          <a:ext cx="2192497" cy="10962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Nazanin" pitchFamily="2" charset="-78"/>
            </a:rPr>
            <a:t>طراحی</a:t>
          </a:r>
          <a:endParaRPr lang="fa-IR" sz="2800" kern="1200" dirty="0">
            <a:cs typeface="B Nazanin" pitchFamily="2" charset="-78"/>
          </a:endParaRPr>
        </a:p>
      </dsp:txBody>
      <dsp:txXfrm>
        <a:off x="1326964" y="1852175"/>
        <a:ext cx="2192497" cy="1096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648F7-7005-481E-B3BA-DD3B60056F03}">
      <dsp:nvSpPr>
        <dsp:cNvPr id="0" name=""/>
        <dsp:cNvSpPr/>
      </dsp:nvSpPr>
      <dsp:spPr>
        <a:xfrm>
          <a:off x="3749675" y="2265488"/>
          <a:ext cx="3107076" cy="269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811"/>
              </a:lnTo>
              <a:lnTo>
                <a:pt x="3107076" y="134811"/>
              </a:lnTo>
              <a:lnTo>
                <a:pt x="3107076" y="269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02663-E0AF-4B86-8A4B-61CD2B4688F3}">
      <dsp:nvSpPr>
        <dsp:cNvPr id="0" name=""/>
        <dsp:cNvSpPr/>
      </dsp:nvSpPr>
      <dsp:spPr>
        <a:xfrm>
          <a:off x="3749675" y="2265488"/>
          <a:ext cx="1553538" cy="269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811"/>
              </a:lnTo>
              <a:lnTo>
                <a:pt x="1553538" y="134811"/>
              </a:lnTo>
              <a:lnTo>
                <a:pt x="1553538" y="269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3D82-9950-4E58-8B8A-E971603E8078}">
      <dsp:nvSpPr>
        <dsp:cNvPr id="0" name=""/>
        <dsp:cNvSpPr/>
      </dsp:nvSpPr>
      <dsp:spPr>
        <a:xfrm>
          <a:off x="3703955" y="2265488"/>
          <a:ext cx="91440" cy="2696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9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56057-7AE2-4477-8399-BEE954922527}">
      <dsp:nvSpPr>
        <dsp:cNvPr id="0" name=""/>
        <dsp:cNvSpPr/>
      </dsp:nvSpPr>
      <dsp:spPr>
        <a:xfrm>
          <a:off x="2196136" y="2265488"/>
          <a:ext cx="1553538" cy="269622"/>
        </a:xfrm>
        <a:custGeom>
          <a:avLst/>
          <a:gdLst/>
          <a:ahLst/>
          <a:cxnLst/>
          <a:rect l="0" t="0" r="0" b="0"/>
          <a:pathLst>
            <a:path>
              <a:moveTo>
                <a:pt x="1553538" y="0"/>
              </a:moveTo>
              <a:lnTo>
                <a:pt x="1553538" y="134811"/>
              </a:lnTo>
              <a:lnTo>
                <a:pt x="0" y="134811"/>
              </a:lnTo>
              <a:lnTo>
                <a:pt x="0" y="269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035AAC-5582-42A1-B258-D36FE6C39D1E}">
      <dsp:nvSpPr>
        <dsp:cNvPr id="0" name=""/>
        <dsp:cNvSpPr/>
      </dsp:nvSpPr>
      <dsp:spPr>
        <a:xfrm>
          <a:off x="642598" y="2265488"/>
          <a:ext cx="3107076" cy="269622"/>
        </a:xfrm>
        <a:custGeom>
          <a:avLst/>
          <a:gdLst/>
          <a:ahLst/>
          <a:cxnLst/>
          <a:rect l="0" t="0" r="0" b="0"/>
          <a:pathLst>
            <a:path>
              <a:moveTo>
                <a:pt x="3107076" y="0"/>
              </a:moveTo>
              <a:lnTo>
                <a:pt x="3107076" y="134811"/>
              </a:lnTo>
              <a:lnTo>
                <a:pt x="0" y="134811"/>
              </a:lnTo>
              <a:lnTo>
                <a:pt x="0" y="269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3D0AD0-9277-4A62-9E96-85DFB8AAFDC1}">
      <dsp:nvSpPr>
        <dsp:cNvPr id="0" name=""/>
        <dsp:cNvSpPr/>
      </dsp:nvSpPr>
      <dsp:spPr>
        <a:xfrm>
          <a:off x="3107717" y="1623530"/>
          <a:ext cx="1283915" cy="6419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Nazanin" pitchFamily="2" charset="-78"/>
            </a:rPr>
            <a:t>بلوک 1-50</a:t>
          </a:r>
          <a:endParaRPr lang="fa-IR" sz="1800" kern="1200" dirty="0">
            <a:cs typeface="B Nazanin" pitchFamily="2" charset="-78"/>
          </a:endParaRPr>
        </a:p>
      </dsp:txBody>
      <dsp:txXfrm>
        <a:off x="3107717" y="1623530"/>
        <a:ext cx="1283915" cy="641957"/>
      </dsp:txXfrm>
    </dsp:sp>
    <dsp:sp modelId="{FDD66888-A3EE-4490-9E9E-A82722743CE4}">
      <dsp:nvSpPr>
        <dsp:cNvPr id="0" name=""/>
        <dsp:cNvSpPr/>
      </dsp:nvSpPr>
      <dsp:spPr>
        <a:xfrm>
          <a:off x="640" y="2535111"/>
          <a:ext cx="1283915" cy="6419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Nazanin" pitchFamily="2" charset="-78"/>
            </a:rPr>
            <a:t>بلوک 1-10</a:t>
          </a:r>
          <a:endParaRPr lang="fa-IR" sz="1800" kern="1200" dirty="0">
            <a:cs typeface="B Nazanin" pitchFamily="2" charset="-78"/>
          </a:endParaRPr>
        </a:p>
      </dsp:txBody>
      <dsp:txXfrm>
        <a:off x="640" y="2535111"/>
        <a:ext cx="1283915" cy="641957"/>
      </dsp:txXfrm>
    </dsp:sp>
    <dsp:sp modelId="{FDB02C59-D51A-4FC2-85BE-4F4FB091A664}">
      <dsp:nvSpPr>
        <dsp:cNvPr id="0" name=""/>
        <dsp:cNvSpPr/>
      </dsp:nvSpPr>
      <dsp:spPr>
        <a:xfrm>
          <a:off x="1554178" y="2535111"/>
          <a:ext cx="1283915" cy="6419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Nazanin" pitchFamily="2" charset="-78"/>
            </a:rPr>
            <a:t>بلوک 11-20</a:t>
          </a:r>
          <a:endParaRPr lang="fa-IR" sz="1800" kern="1200" dirty="0">
            <a:cs typeface="B Nazanin" pitchFamily="2" charset="-78"/>
          </a:endParaRPr>
        </a:p>
      </dsp:txBody>
      <dsp:txXfrm>
        <a:off x="1554178" y="2535111"/>
        <a:ext cx="1283915" cy="641957"/>
      </dsp:txXfrm>
    </dsp:sp>
    <dsp:sp modelId="{8AB750A1-0D50-4B33-BB78-9A36BDB63725}">
      <dsp:nvSpPr>
        <dsp:cNvPr id="0" name=""/>
        <dsp:cNvSpPr/>
      </dsp:nvSpPr>
      <dsp:spPr>
        <a:xfrm>
          <a:off x="3107717" y="2535111"/>
          <a:ext cx="1283915" cy="6419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Nazanin" pitchFamily="2" charset="-78"/>
            </a:rPr>
            <a:t>بلوک21-30</a:t>
          </a:r>
          <a:endParaRPr lang="fa-IR" sz="1800" kern="1200" dirty="0">
            <a:cs typeface="B Nazanin" pitchFamily="2" charset="-78"/>
          </a:endParaRPr>
        </a:p>
      </dsp:txBody>
      <dsp:txXfrm>
        <a:off x="3107717" y="2535111"/>
        <a:ext cx="1283915" cy="641957"/>
      </dsp:txXfrm>
    </dsp:sp>
    <dsp:sp modelId="{279DA3A9-B68C-47B4-AB88-49500CB8DCAD}">
      <dsp:nvSpPr>
        <dsp:cNvPr id="0" name=""/>
        <dsp:cNvSpPr/>
      </dsp:nvSpPr>
      <dsp:spPr>
        <a:xfrm>
          <a:off x="4661255" y="2535111"/>
          <a:ext cx="1283915" cy="6419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Nazanin" pitchFamily="2" charset="-78"/>
            </a:rPr>
            <a:t>بلوک 31-40</a:t>
          </a:r>
          <a:endParaRPr lang="fa-IR" sz="1800" kern="1200" dirty="0">
            <a:cs typeface="B Nazanin" pitchFamily="2" charset="-78"/>
          </a:endParaRPr>
        </a:p>
      </dsp:txBody>
      <dsp:txXfrm>
        <a:off x="4661255" y="2535111"/>
        <a:ext cx="1283915" cy="641957"/>
      </dsp:txXfrm>
    </dsp:sp>
    <dsp:sp modelId="{D30ADB44-11AB-454E-98E4-CA60B0D59107}">
      <dsp:nvSpPr>
        <dsp:cNvPr id="0" name=""/>
        <dsp:cNvSpPr/>
      </dsp:nvSpPr>
      <dsp:spPr>
        <a:xfrm>
          <a:off x="6214793" y="2535111"/>
          <a:ext cx="1283915" cy="6419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Nazanin" pitchFamily="2" charset="-78"/>
            </a:rPr>
            <a:t>بلوک 41-50</a:t>
          </a:r>
          <a:endParaRPr lang="fa-IR" sz="1800" kern="1200" dirty="0">
            <a:cs typeface="B Nazanin" pitchFamily="2" charset="-78"/>
          </a:endParaRPr>
        </a:p>
      </dsp:txBody>
      <dsp:txXfrm>
        <a:off x="6214793" y="2535111"/>
        <a:ext cx="1283915" cy="6419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7D83B-B2BD-4895-9B90-93CCC96FAB1C}">
      <dsp:nvSpPr>
        <dsp:cNvPr id="0" name=""/>
        <dsp:cNvSpPr/>
      </dsp:nvSpPr>
      <dsp:spPr>
        <a:xfrm>
          <a:off x="6784247" y="1678663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92C61-FFFE-4949-A2C8-BDF916CFAAA6}">
      <dsp:nvSpPr>
        <dsp:cNvPr id="0" name=""/>
        <dsp:cNvSpPr/>
      </dsp:nvSpPr>
      <dsp:spPr>
        <a:xfrm>
          <a:off x="6784247" y="1678663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E0ABB-E8A1-482D-AE6B-0F06DD1A2B38}">
      <dsp:nvSpPr>
        <dsp:cNvPr id="0" name=""/>
        <dsp:cNvSpPr/>
      </dsp:nvSpPr>
      <dsp:spPr>
        <a:xfrm>
          <a:off x="3672577" y="1240747"/>
          <a:ext cx="3358383" cy="1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62"/>
              </a:lnTo>
              <a:lnTo>
                <a:pt x="3358383" y="64762"/>
              </a:lnTo>
              <a:lnTo>
                <a:pt x="3358383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3617A-010E-4738-A1E6-E92A397F5F46}">
      <dsp:nvSpPr>
        <dsp:cNvPr id="0" name=""/>
        <dsp:cNvSpPr/>
      </dsp:nvSpPr>
      <dsp:spPr>
        <a:xfrm>
          <a:off x="3672577" y="1240747"/>
          <a:ext cx="2612076" cy="1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62"/>
              </a:lnTo>
              <a:lnTo>
                <a:pt x="2612076" y="64762"/>
              </a:lnTo>
              <a:lnTo>
                <a:pt x="2612076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F05E6-099E-48D1-BC19-7EEB707B0B08}">
      <dsp:nvSpPr>
        <dsp:cNvPr id="0" name=""/>
        <dsp:cNvSpPr/>
      </dsp:nvSpPr>
      <dsp:spPr>
        <a:xfrm>
          <a:off x="3672577" y="1240747"/>
          <a:ext cx="1865768" cy="1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62"/>
              </a:lnTo>
              <a:lnTo>
                <a:pt x="1865768" y="64762"/>
              </a:lnTo>
              <a:lnTo>
                <a:pt x="1865768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6A2A4-7E69-4DC4-A422-EE34436F2AF8}">
      <dsp:nvSpPr>
        <dsp:cNvPr id="0" name=""/>
        <dsp:cNvSpPr/>
      </dsp:nvSpPr>
      <dsp:spPr>
        <a:xfrm>
          <a:off x="4545325" y="1678663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45172-985A-45CB-AF70-A36858D04DF8}">
      <dsp:nvSpPr>
        <dsp:cNvPr id="0" name=""/>
        <dsp:cNvSpPr/>
      </dsp:nvSpPr>
      <dsp:spPr>
        <a:xfrm>
          <a:off x="4545325" y="1678663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684E5-F9C3-44F1-A2AC-E17722EB9DCA}">
      <dsp:nvSpPr>
        <dsp:cNvPr id="0" name=""/>
        <dsp:cNvSpPr/>
      </dsp:nvSpPr>
      <dsp:spPr>
        <a:xfrm>
          <a:off x="3672577" y="1240747"/>
          <a:ext cx="1119461" cy="1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62"/>
              </a:lnTo>
              <a:lnTo>
                <a:pt x="1119461" y="64762"/>
              </a:lnTo>
              <a:lnTo>
                <a:pt x="1119461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F052F-809D-4EAD-9956-B7537F0397F3}">
      <dsp:nvSpPr>
        <dsp:cNvPr id="0" name=""/>
        <dsp:cNvSpPr/>
      </dsp:nvSpPr>
      <dsp:spPr>
        <a:xfrm>
          <a:off x="3799017" y="1678663"/>
          <a:ext cx="92517" cy="1159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52"/>
              </a:lnTo>
              <a:lnTo>
                <a:pt x="92517" y="11595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5B584-C894-43C2-A24D-0F46F415C76B}">
      <dsp:nvSpPr>
        <dsp:cNvPr id="0" name=""/>
        <dsp:cNvSpPr/>
      </dsp:nvSpPr>
      <dsp:spPr>
        <a:xfrm>
          <a:off x="3799017" y="1678663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42A56-378F-43A6-9E60-38722383BD71}">
      <dsp:nvSpPr>
        <dsp:cNvPr id="0" name=""/>
        <dsp:cNvSpPr/>
      </dsp:nvSpPr>
      <dsp:spPr>
        <a:xfrm>
          <a:off x="3799017" y="1678663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A3F9D-064B-419D-A7DD-3502403FF1DA}">
      <dsp:nvSpPr>
        <dsp:cNvPr id="0" name=""/>
        <dsp:cNvSpPr/>
      </dsp:nvSpPr>
      <dsp:spPr>
        <a:xfrm>
          <a:off x="3672577" y="1240747"/>
          <a:ext cx="373153" cy="1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62"/>
              </a:lnTo>
              <a:lnTo>
                <a:pt x="373153" y="64762"/>
              </a:lnTo>
              <a:lnTo>
                <a:pt x="373153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D999C-233B-44D8-A002-4BE533107B20}">
      <dsp:nvSpPr>
        <dsp:cNvPr id="0" name=""/>
        <dsp:cNvSpPr/>
      </dsp:nvSpPr>
      <dsp:spPr>
        <a:xfrm>
          <a:off x="3052710" y="1678663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4C498-152D-444F-AE63-AEBAD8D6344A}">
      <dsp:nvSpPr>
        <dsp:cNvPr id="0" name=""/>
        <dsp:cNvSpPr/>
      </dsp:nvSpPr>
      <dsp:spPr>
        <a:xfrm>
          <a:off x="3052710" y="1678663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8481-E6DB-40F9-9166-553243956623}">
      <dsp:nvSpPr>
        <dsp:cNvPr id="0" name=""/>
        <dsp:cNvSpPr/>
      </dsp:nvSpPr>
      <dsp:spPr>
        <a:xfrm>
          <a:off x="3299423" y="1240747"/>
          <a:ext cx="373153" cy="129524"/>
        </a:xfrm>
        <a:custGeom>
          <a:avLst/>
          <a:gdLst/>
          <a:ahLst/>
          <a:cxnLst/>
          <a:rect l="0" t="0" r="0" b="0"/>
          <a:pathLst>
            <a:path>
              <a:moveTo>
                <a:pt x="373153" y="0"/>
              </a:moveTo>
              <a:lnTo>
                <a:pt x="373153" y="64762"/>
              </a:lnTo>
              <a:lnTo>
                <a:pt x="0" y="64762"/>
              </a:lnTo>
              <a:lnTo>
                <a:pt x="0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082C7-F705-4765-B349-CDBC3773960F}">
      <dsp:nvSpPr>
        <dsp:cNvPr id="0" name=""/>
        <dsp:cNvSpPr/>
      </dsp:nvSpPr>
      <dsp:spPr>
        <a:xfrm>
          <a:off x="2306402" y="1678663"/>
          <a:ext cx="92517" cy="2035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384"/>
              </a:lnTo>
              <a:lnTo>
                <a:pt x="92517" y="20353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0B31D-FF09-4AEC-95A8-52671F3AC13B}">
      <dsp:nvSpPr>
        <dsp:cNvPr id="0" name=""/>
        <dsp:cNvSpPr/>
      </dsp:nvSpPr>
      <dsp:spPr>
        <a:xfrm>
          <a:off x="2306402" y="1678663"/>
          <a:ext cx="92517" cy="1597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468"/>
              </a:lnTo>
              <a:lnTo>
                <a:pt x="92517" y="1597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5B542-E509-47F0-9068-E8E394CC1545}">
      <dsp:nvSpPr>
        <dsp:cNvPr id="0" name=""/>
        <dsp:cNvSpPr/>
      </dsp:nvSpPr>
      <dsp:spPr>
        <a:xfrm>
          <a:off x="2306402" y="1678663"/>
          <a:ext cx="92517" cy="1159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52"/>
              </a:lnTo>
              <a:lnTo>
                <a:pt x="92517" y="11595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2C408A-84ED-4709-81BF-6E6F2EC6AD24}">
      <dsp:nvSpPr>
        <dsp:cNvPr id="0" name=""/>
        <dsp:cNvSpPr/>
      </dsp:nvSpPr>
      <dsp:spPr>
        <a:xfrm>
          <a:off x="2306402" y="1678663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5D680-472B-4FDE-AF8F-48A5CFBA9B08}">
      <dsp:nvSpPr>
        <dsp:cNvPr id="0" name=""/>
        <dsp:cNvSpPr/>
      </dsp:nvSpPr>
      <dsp:spPr>
        <a:xfrm>
          <a:off x="2306402" y="1678663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C219C6-623A-4A8E-A223-E296BAC9D30C}">
      <dsp:nvSpPr>
        <dsp:cNvPr id="0" name=""/>
        <dsp:cNvSpPr/>
      </dsp:nvSpPr>
      <dsp:spPr>
        <a:xfrm>
          <a:off x="2553115" y="1240747"/>
          <a:ext cx="1119461" cy="129524"/>
        </a:xfrm>
        <a:custGeom>
          <a:avLst/>
          <a:gdLst/>
          <a:ahLst/>
          <a:cxnLst/>
          <a:rect l="0" t="0" r="0" b="0"/>
          <a:pathLst>
            <a:path>
              <a:moveTo>
                <a:pt x="1119461" y="0"/>
              </a:moveTo>
              <a:lnTo>
                <a:pt x="1119461" y="64762"/>
              </a:lnTo>
              <a:lnTo>
                <a:pt x="0" y="64762"/>
              </a:lnTo>
              <a:lnTo>
                <a:pt x="0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04F13-2BBD-4807-BC05-37A597DD5BF2}">
      <dsp:nvSpPr>
        <dsp:cNvPr id="0" name=""/>
        <dsp:cNvSpPr/>
      </dsp:nvSpPr>
      <dsp:spPr>
        <a:xfrm>
          <a:off x="1549276" y="1696787"/>
          <a:ext cx="103335" cy="703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512"/>
              </a:lnTo>
              <a:lnTo>
                <a:pt x="103335" y="7035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A6342-7346-4092-A8AB-7037B82B0741}">
      <dsp:nvSpPr>
        <dsp:cNvPr id="0" name=""/>
        <dsp:cNvSpPr/>
      </dsp:nvSpPr>
      <dsp:spPr>
        <a:xfrm>
          <a:off x="1549276" y="1696787"/>
          <a:ext cx="103335" cy="265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596"/>
              </a:lnTo>
              <a:lnTo>
                <a:pt x="103335" y="2655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13AFF-75E0-4C10-AB2E-4BA84B40C091}">
      <dsp:nvSpPr>
        <dsp:cNvPr id="0" name=""/>
        <dsp:cNvSpPr/>
      </dsp:nvSpPr>
      <dsp:spPr>
        <a:xfrm>
          <a:off x="1795989" y="1240747"/>
          <a:ext cx="1876587" cy="147648"/>
        </a:xfrm>
        <a:custGeom>
          <a:avLst/>
          <a:gdLst/>
          <a:ahLst/>
          <a:cxnLst/>
          <a:rect l="0" t="0" r="0" b="0"/>
          <a:pathLst>
            <a:path>
              <a:moveTo>
                <a:pt x="1876587" y="0"/>
              </a:moveTo>
              <a:lnTo>
                <a:pt x="1876587" y="82886"/>
              </a:lnTo>
              <a:lnTo>
                <a:pt x="0" y="82886"/>
              </a:lnTo>
              <a:lnTo>
                <a:pt x="0" y="147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B3634-6002-4A4C-800C-EBBE4BA8C69E}">
      <dsp:nvSpPr>
        <dsp:cNvPr id="0" name=""/>
        <dsp:cNvSpPr/>
      </dsp:nvSpPr>
      <dsp:spPr>
        <a:xfrm>
          <a:off x="813787" y="1678663"/>
          <a:ext cx="92517" cy="1597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468"/>
              </a:lnTo>
              <a:lnTo>
                <a:pt x="92517" y="1597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58241-4F51-4BD8-B8B8-EB2EEACE8A17}">
      <dsp:nvSpPr>
        <dsp:cNvPr id="0" name=""/>
        <dsp:cNvSpPr/>
      </dsp:nvSpPr>
      <dsp:spPr>
        <a:xfrm>
          <a:off x="813787" y="1678663"/>
          <a:ext cx="92517" cy="1159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52"/>
              </a:lnTo>
              <a:lnTo>
                <a:pt x="92517" y="11595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48ADB-254D-4122-9ACF-B2F9A11C5607}">
      <dsp:nvSpPr>
        <dsp:cNvPr id="0" name=""/>
        <dsp:cNvSpPr/>
      </dsp:nvSpPr>
      <dsp:spPr>
        <a:xfrm>
          <a:off x="813787" y="1678663"/>
          <a:ext cx="92517" cy="72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6"/>
              </a:lnTo>
              <a:lnTo>
                <a:pt x="92517" y="721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8D19E-1175-41DC-9686-40F108AD2FA5}">
      <dsp:nvSpPr>
        <dsp:cNvPr id="0" name=""/>
        <dsp:cNvSpPr/>
      </dsp:nvSpPr>
      <dsp:spPr>
        <a:xfrm>
          <a:off x="813787" y="1678663"/>
          <a:ext cx="92517" cy="28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720"/>
              </a:lnTo>
              <a:lnTo>
                <a:pt x="92517" y="283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1F195-B232-4C91-9EB4-CD21B53EE666}">
      <dsp:nvSpPr>
        <dsp:cNvPr id="0" name=""/>
        <dsp:cNvSpPr/>
      </dsp:nvSpPr>
      <dsp:spPr>
        <a:xfrm>
          <a:off x="1060500" y="1240747"/>
          <a:ext cx="2612076" cy="129524"/>
        </a:xfrm>
        <a:custGeom>
          <a:avLst/>
          <a:gdLst/>
          <a:ahLst/>
          <a:cxnLst/>
          <a:rect l="0" t="0" r="0" b="0"/>
          <a:pathLst>
            <a:path>
              <a:moveTo>
                <a:pt x="2612076" y="0"/>
              </a:moveTo>
              <a:lnTo>
                <a:pt x="2612076" y="64762"/>
              </a:lnTo>
              <a:lnTo>
                <a:pt x="0" y="64762"/>
              </a:lnTo>
              <a:lnTo>
                <a:pt x="0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47647-CEFF-4A4C-8DD8-9849FFD2CE75}">
      <dsp:nvSpPr>
        <dsp:cNvPr id="0" name=""/>
        <dsp:cNvSpPr/>
      </dsp:nvSpPr>
      <dsp:spPr>
        <a:xfrm>
          <a:off x="314193" y="1240747"/>
          <a:ext cx="3358383" cy="129524"/>
        </a:xfrm>
        <a:custGeom>
          <a:avLst/>
          <a:gdLst/>
          <a:ahLst/>
          <a:cxnLst/>
          <a:rect l="0" t="0" r="0" b="0"/>
          <a:pathLst>
            <a:path>
              <a:moveTo>
                <a:pt x="3358383" y="0"/>
              </a:moveTo>
              <a:lnTo>
                <a:pt x="3358383" y="64762"/>
              </a:lnTo>
              <a:lnTo>
                <a:pt x="0" y="64762"/>
              </a:lnTo>
              <a:lnTo>
                <a:pt x="0" y="129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31AA6-218F-4742-B3D4-25E21BE47CFF}">
      <dsp:nvSpPr>
        <dsp:cNvPr id="0" name=""/>
        <dsp:cNvSpPr/>
      </dsp:nvSpPr>
      <dsp:spPr>
        <a:xfrm>
          <a:off x="3364185" y="93235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1-10</a:t>
          </a:r>
          <a:endParaRPr lang="fa-IR" sz="1100" b="1" kern="1200" dirty="0"/>
        </a:p>
      </dsp:txBody>
      <dsp:txXfrm>
        <a:off x="3364185" y="932356"/>
        <a:ext cx="616783" cy="308391"/>
      </dsp:txXfrm>
    </dsp:sp>
    <dsp:sp modelId="{35D1F6AE-E25F-4F94-B53D-C57880243BF3}">
      <dsp:nvSpPr>
        <dsp:cNvPr id="0" name=""/>
        <dsp:cNvSpPr/>
      </dsp:nvSpPr>
      <dsp:spPr>
        <a:xfrm>
          <a:off x="5801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تجهیز کارگاه</a:t>
          </a:r>
          <a:endParaRPr lang="fa-IR" sz="1100" b="1" kern="1200" dirty="0"/>
        </a:p>
      </dsp:txBody>
      <dsp:txXfrm>
        <a:off x="5801" y="1370272"/>
        <a:ext cx="616783" cy="308391"/>
      </dsp:txXfrm>
    </dsp:sp>
    <dsp:sp modelId="{69508EA3-2F50-4521-B36F-B6C86B6B7067}">
      <dsp:nvSpPr>
        <dsp:cNvPr id="0" name=""/>
        <dsp:cNvSpPr/>
      </dsp:nvSpPr>
      <dsp:spPr>
        <a:xfrm>
          <a:off x="752109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فونداسیون</a:t>
          </a:r>
          <a:endParaRPr lang="fa-IR" sz="1100" b="1" kern="1200" dirty="0"/>
        </a:p>
      </dsp:txBody>
      <dsp:txXfrm>
        <a:off x="752109" y="1370272"/>
        <a:ext cx="616783" cy="308391"/>
      </dsp:txXfrm>
    </dsp:sp>
    <dsp:sp modelId="{E97B63DD-E23B-4C1A-924C-69E6568CE461}">
      <dsp:nvSpPr>
        <dsp:cNvPr id="0" name=""/>
        <dsp:cNvSpPr/>
      </dsp:nvSpPr>
      <dsp:spPr>
        <a:xfrm>
          <a:off x="906304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خاک برداری</a:t>
          </a:r>
          <a:endParaRPr lang="fa-IR" sz="1100" b="1" kern="1200" dirty="0"/>
        </a:p>
      </dsp:txBody>
      <dsp:txXfrm>
        <a:off x="906304" y="1808188"/>
        <a:ext cx="616783" cy="308391"/>
      </dsp:txXfrm>
    </dsp:sp>
    <dsp:sp modelId="{7261983D-9C55-43AC-A299-8620D6EA027C}">
      <dsp:nvSpPr>
        <dsp:cNvPr id="0" name=""/>
        <dsp:cNvSpPr/>
      </dsp:nvSpPr>
      <dsp:spPr>
        <a:xfrm>
          <a:off x="906304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بتن ریزی</a:t>
          </a:r>
          <a:endParaRPr lang="fa-IR" sz="1100" b="1" kern="1200" dirty="0"/>
        </a:p>
      </dsp:txBody>
      <dsp:txXfrm>
        <a:off x="906304" y="2246104"/>
        <a:ext cx="616783" cy="308391"/>
      </dsp:txXfrm>
    </dsp:sp>
    <dsp:sp modelId="{0976C6C1-D438-4846-BE40-0793C7A133D6}">
      <dsp:nvSpPr>
        <dsp:cNvPr id="0" name=""/>
        <dsp:cNvSpPr/>
      </dsp:nvSpPr>
      <dsp:spPr>
        <a:xfrm>
          <a:off x="906304" y="268402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قالب بندی</a:t>
          </a:r>
          <a:endParaRPr lang="fa-IR" sz="1100" b="1" kern="1200" dirty="0"/>
        </a:p>
      </dsp:txBody>
      <dsp:txXfrm>
        <a:off x="906304" y="2684020"/>
        <a:ext cx="616783" cy="308391"/>
      </dsp:txXfrm>
    </dsp:sp>
    <dsp:sp modelId="{A2815454-4528-4CBE-A09E-A890F9382CC3}">
      <dsp:nvSpPr>
        <dsp:cNvPr id="0" name=""/>
        <dsp:cNvSpPr/>
      </dsp:nvSpPr>
      <dsp:spPr>
        <a:xfrm>
          <a:off x="906304" y="312193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آرماتور بندی</a:t>
          </a:r>
          <a:endParaRPr lang="fa-IR" sz="1100" b="1" kern="1200" dirty="0"/>
        </a:p>
      </dsp:txBody>
      <dsp:txXfrm>
        <a:off x="906304" y="3121936"/>
        <a:ext cx="616783" cy="308391"/>
      </dsp:txXfrm>
    </dsp:sp>
    <dsp:sp modelId="{B1DEAE1B-E6DE-47AC-A3D5-753C48518556}">
      <dsp:nvSpPr>
        <dsp:cNvPr id="0" name=""/>
        <dsp:cNvSpPr/>
      </dsp:nvSpPr>
      <dsp:spPr>
        <a:xfrm>
          <a:off x="1487598" y="138839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اسکلت</a:t>
          </a:r>
          <a:endParaRPr lang="fa-IR" sz="1100" b="1" kern="1200" dirty="0"/>
        </a:p>
      </dsp:txBody>
      <dsp:txXfrm>
        <a:off x="1487598" y="1388396"/>
        <a:ext cx="616783" cy="308391"/>
      </dsp:txXfrm>
    </dsp:sp>
    <dsp:sp modelId="{C58FF01E-E7E2-45BC-A072-1ECBA32332BF}">
      <dsp:nvSpPr>
        <dsp:cNvPr id="0" name=""/>
        <dsp:cNvSpPr/>
      </dsp:nvSpPr>
      <dsp:spPr>
        <a:xfrm>
          <a:off x="1652612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سفارش ساخت</a:t>
          </a:r>
          <a:endParaRPr lang="fa-IR" sz="1100" b="1" kern="1200" dirty="0"/>
        </a:p>
      </dsp:txBody>
      <dsp:txXfrm>
        <a:off x="1652612" y="1808188"/>
        <a:ext cx="616783" cy="308391"/>
      </dsp:txXfrm>
    </dsp:sp>
    <dsp:sp modelId="{1CED548D-C30B-4917-BBDF-8DF26B7B0B8B}">
      <dsp:nvSpPr>
        <dsp:cNvPr id="0" name=""/>
        <dsp:cNvSpPr/>
      </dsp:nvSpPr>
      <dsp:spPr>
        <a:xfrm>
          <a:off x="1652612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اجرای اسکلت</a:t>
          </a:r>
          <a:endParaRPr lang="fa-IR" sz="1100" b="1" kern="1200" dirty="0"/>
        </a:p>
      </dsp:txBody>
      <dsp:txXfrm>
        <a:off x="1652612" y="2246104"/>
        <a:ext cx="616783" cy="308391"/>
      </dsp:txXfrm>
    </dsp:sp>
    <dsp:sp modelId="{17E6D93F-D66C-4EB2-A82D-CE9906E12CCE}">
      <dsp:nvSpPr>
        <dsp:cNvPr id="0" name=""/>
        <dsp:cNvSpPr/>
      </dsp:nvSpPr>
      <dsp:spPr>
        <a:xfrm>
          <a:off x="2244724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سقف</a:t>
          </a:r>
          <a:endParaRPr lang="fa-IR" sz="1100" b="1" kern="1200" dirty="0"/>
        </a:p>
      </dsp:txBody>
      <dsp:txXfrm>
        <a:off x="2244724" y="1370272"/>
        <a:ext cx="616783" cy="308391"/>
      </dsp:txXfrm>
    </dsp:sp>
    <dsp:sp modelId="{5258D192-C379-489B-8F1F-9B569937B8B6}">
      <dsp:nvSpPr>
        <dsp:cNvPr id="0" name=""/>
        <dsp:cNvSpPr/>
      </dsp:nvSpPr>
      <dsp:spPr>
        <a:xfrm>
          <a:off x="2398920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1</a:t>
          </a:r>
          <a:endParaRPr lang="fa-IR" sz="1100" b="1" kern="1200" dirty="0"/>
        </a:p>
      </dsp:txBody>
      <dsp:txXfrm>
        <a:off x="2398920" y="1808188"/>
        <a:ext cx="616783" cy="308391"/>
      </dsp:txXfrm>
    </dsp:sp>
    <dsp:sp modelId="{D189030D-43AB-4F7D-B03E-F126094D8E96}">
      <dsp:nvSpPr>
        <dsp:cNvPr id="0" name=""/>
        <dsp:cNvSpPr/>
      </dsp:nvSpPr>
      <dsp:spPr>
        <a:xfrm>
          <a:off x="2398920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2</a:t>
          </a:r>
          <a:endParaRPr lang="fa-IR" sz="1100" b="1" kern="1200" dirty="0"/>
        </a:p>
      </dsp:txBody>
      <dsp:txXfrm>
        <a:off x="2398920" y="2246104"/>
        <a:ext cx="616783" cy="308391"/>
      </dsp:txXfrm>
    </dsp:sp>
    <dsp:sp modelId="{84F3A16B-905A-4B6F-8E45-285460547598}">
      <dsp:nvSpPr>
        <dsp:cNvPr id="0" name=""/>
        <dsp:cNvSpPr/>
      </dsp:nvSpPr>
      <dsp:spPr>
        <a:xfrm>
          <a:off x="2398920" y="268402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3</a:t>
          </a:r>
          <a:endParaRPr lang="fa-IR" sz="1100" b="1" kern="1200" dirty="0"/>
        </a:p>
      </dsp:txBody>
      <dsp:txXfrm>
        <a:off x="2398920" y="2684020"/>
        <a:ext cx="616783" cy="308391"/>
      </dsp:txXfrm>
    </dsp:sp>
    <dsp:sp modelId="{79ED8908-C92C-4913-B3D7-F96BFE8EEEB2}">
      <dsp:nvSpPr>
        <dsp:cNvPr id="0" name=""/>
        <dsp:cNvSpPr/>
      </dsp:nvSpPr>
      <dsp:spPr>
        <a:xfrm>
          <a:off x="2398920" y="3121936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4</a:t>
          </a:r>
          <a:endParaRPr lang="fa-IR" sz="1100" b="1" kern="1200" dirty="0"/>
        </a:p>
      </dsp:txBody>
      <dsp:txXfrm>
        <a:off x="2398920" y="3121936"/>
        <a:ext cx="616783" cy="308391"/>
      </dsp:txXfrm>
    </dsp:sp>
    <dsp:sp modelId="{DB278980-CF93-45CB-8857-47998216B2D0}">
      <dsp:nvSpPr>
        <dsp:cNvPr id="0" name=""/>
        <dsp:cNvSpPr/>
      </dsp:nvSpPr>
      <dsp:spPr>
        <a:xfrm>
          <a:off x="2398920" y="355985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طبقه 5 </a:t>
          </a:r>
          <a:endParaRPr lang="fa-IR" sz="1100" b="1" kern="1200" dirty="0"/>
        </a:p>
      </dsp:txBody>
      <dsp:txXfrm>
        <a:off x="2398920" y="3559852"/>
        <a:ext cx="616783" cy="308391"/>
      </dsp:txXfrm>
    </dsp:sp>
    <dsp:sp modelId="{221ACE0E-DFD5-41B2-9429-4B9B5BEB78D2}">
      <dsp:nvSpPr>
        <dsp:cNvPr id="0" name=""/>
        <dsp:cNvSpPr/>
      </dsp:nvSpPr>
      <dsp:spPr>
        <a:xfrm>
          <a:off x="2991031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سفت کاری</a:t>
          </a:r>
          <a:endParaRPr lang="fa-IR" sz="1100" b="1" kern="1200" dirty="0"/>
        </a:p>
      </dsp:txBody>
      <dsp:txXfrm>
        <a:off x="2991031" y="1370272"/>
        <a:ext cx="616783" cy="308391"/>
      </dsp:txXfrm>
    </dsp:sp>
    <dsp:sp modelId="{2765E4CA-48C2-4CE7-8730-5E5FE5C6EDFF}">
      <dsp:nvSpPr>
        <dsp:cNvPr id="0" name=""/>
        <dsp:cNvSpPr/>
      </dsp:nvSpPr>
      <dsp:spPr>
        <a:xfrm>
          <a:off x="3145227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دیوار چینی</a:t>
          </a:r>
          <a:endParaRPr lang="fa-IR" sz="1100" b="1" kern="1200" dirty="0"/>
        </a:p>
      </dsp:txBody>
      <dsp:txXfrm>
        <a:off x="3145227" y="1808188"/>
        <a:ext cx="616783" cy="308391"/>
      </dsp:txXfrm>
    </dsp:sp>
    <dsp:sp modelId="{3AC9C060-3B34-49A4-B096-713CC53BF2FC}">
      <dsp:nvSpPr>
        <dsp:cNvPr id="0" name=""/>
        <dsp:cNvSpPr/>
      </dsp:nvSpPr>
      <dsp:spPr>
        <a:xfrm>
          <a:off x="3145227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عایق کاری</a:t>
          </a:r>
          <a:endParaRPr lang="fa-IR" sz="1100" b="1" kern="1200" dirty="0"/>
        </a:p>
      </dsp:txBody>
      <dsp:txXfrm>
        <a:off x="3145227" y="2246104"/>
        <a:ext cx="616783" cy="308391"/>
      </dsp:txXfrm>
    </dsp:sp>
    <dsp:sp modelId="{4B46E161-6005-4E5A-BB0B-3F01522A1086}">
      <dsp:nvSpPr>
        <dsp:cNvPr id="0" name=""/>
        <dsp:cNvSpPr/>
      </dsp:nvSpPr>
      <dsp:spPr>
        <a:xfrm>
          <a:off x="3737339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نازک کاری</a:t>
          </a:r>
          <a:endParaRPr lang="fa-IR" sz="1100" b="1" kern="1200" dirty="0"/>
        </a:p>
      </dsp:txBody>
      <dsp:txXfrm>
        <a:off x="3737339" y="1370272"/>
        <a:ext cx="616783" cy="308391"/>
      </dsp:txXfrm>
    </dsp:sp>
    <dsp:sp modelId="{80AB68CE-BACA-4C9B-8F83-23B91E713AEE}">
      <dsp:nvSpPr>
        <dsp:cNvPr id="0" name=""/>
        <dsp:cNvSpPr/>
      </dsp:nvSpPr>
      <dsp:spPr>
        <a:xfrm>
          <a:off x="3891535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اندود نهایی</a:t>
          </a:r>
          <a:endParaRPr lang="fa-IR" sz="1100" b="1" kern="1200"/>
        </a:p>
      </dsp:txBody>
      <dsp:txXfrm>
        <a:off x="3891535" y="1808188"/>
        <a:ext cx="616783" cy="308391"/>
      </dsp:txXfrm>
    </dsp:sp>
    <dsp:sp modelId="{66312136-A4C2-445A-B3D6-FC9F5DF23C6D}">
      <dsp:nvSpPr>
        <dsp:cNvPr id="0" name=""/>
        <dsp:cNvSpPr/>
      </dsp:nvSpPr>
      <dsp:spPr>
        <a:xfrm>
          <a:off x="3891535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اجرا و نصب درب و پنجره</a:t>
          </a:r>
          <a:endParaRPr lang="fa-IR" sz="1100" b="1" kern="1200"/>
        </a:p>
      </dsp:txBody>
      <dsp:txXfrm>
        <a:off x="3891535" y="2246104"/>
        <a:ext cx="616783" cy="308391"/>
      </dsp:txXfrm>
    </dsp:sp>
    <dsp:sp modelId="{BCFEA817-A0B9-45C9-8645-AEC8E42E6375}">
      <dsp:nvSpPr>
        <dsp:cNvPr id="0" name=""/>
        <dsp:cNvSpPr/>
      </dsp:nvSpPr>
      <dsp:spPr>
        <a:xfrm>
          <a:off x="3891535" y="2684020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smtClean="0"/>
            <a:t>کف سازی</a:t>
          </a:r>
          <a:endParaRPr lang="fa-IR" sz="1100" b="1" kern="1200"/>
        </a:p>
      </dsp:txBody>
      <dsp:txXfrm>
        <a:off x="3891535" y="2684020"/>
        <a:ext cx="616783" cy="308391"/>
      </dsp:txXfrm>
    </dsp:sp>
    <dsp:sp modelId="{4062931C-DCEF-4711-B5D4-633B22B435BD}">
      <dsp:nvSpPr>
        <dsp:cNvPr id="0" name=""/>
        <dsp:cNvSpPr/>
      </dsp:nvSpPr>
      <dsp:spPr>
        <a:xfrm>
          <a:off x="4483646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تاسيسات</a:t>
          </a:r>
          <a:endParaRPr lang="fa-IR" sz="1100" b="1" kern="1200" dirty="0"/>
        </a:p>
      </dsp:txBody>
      <dsp:txXfrm>
        <a:off x="4483646" y="1370272"/>
        <a:ext cx="616783" cy="308391"/>
      </dsp:txXfrm>
    </dsp:sp>
    <dsp:sp modelId="{72B276C7-FD3F-4100-9D55-1589221D24A3}">
      <dsp:nvSpPr>
        <dsp:cNvPr id="0" name=""/>
        <dsp:cNvSpPr/>
      </dsp:nvSpPr>
      <dsp:spPr>
        <a:xfrm>
          <a:off x="4637842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برقی</a:t>
          </a:r>
          <a:endParaRPr lang="fa-IR" sz="1100" b="1" kern="1200" dirty="0"/>
        </a:p>
      </dsp:txBody>
      <dsp:txXfrm>
        <a:off x="4637842" y="1808188"/>
        <a:ext cx="616783" cy="308391"/>
      </dsp:txXfrm>
    </dsp:sp>
    <dsp:sp modelId="{224508F4-CC7F-4961-A1B1-DB5C9F48910D}">
      <dsp:nvSpPr>
        <dsp:cNvPr id="0" name=""/>
        <dsp:cNvSpPr/>
      </dsp:nvSpPr>
      <dsp:spPr>
        <a:xfrm>
          <a:off x="4637842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مکانیکی</a:t>
          </a:r>
          <a:endParaRPr lang="fa-IR" sz="1100" b="1" kern="1200" dirty="0"/>
        </a:p>
      </dsp:txBody>
      <dsp:txXfrm>
        <a:off x="4637842" y="2246104"/>
        <a:ext cx="616783" cy="308391"/>
      </dsp:txXfrm>
    </dsp:sp>
    <dsp:sp modelId="{E3795933-3093-4F94-AFA6-225698585B0D}">
      <dsp:nvSpPr>
        <dsp:cNvPr id="0" name=""/>
        <dsp:cNvSpPr/>
      </dsp:nvSpPr>
      <dsp:spPr>
        <a:xfrm>
          <a:off x="5229954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نما</a:t>
          </a:r>
          <a:endParaRPr lang="fa-IR" sz="1100" b="1" kern="1200" dirty="0"/>
        </a:p>
      </dsp:txBody>
      <dsp:txXfrm>
        <a:off x="5229954" y="1370272"/>
        <a:ext cx="616783" cy="308391"/>
      </dsp:txXfrm>
    </dsp:sp>
    <dsp:sp modelId="{F4999627-7FF0-463D-8095-631D4DA628F3}">
      <dsp:nvSpPr>
        <dsp:cNvPr id="0" name=""/>
        <dsp:cNvSpPr/>
      </dsp:nvSpPr>
      <dsp:spPr>
        <a:xfrm>
          <a:off x="5976261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برچیدن کارگاه</a:t>
          </a:r>
          <a:endParaRPr lang="fa-IR" sz="1100" b="1" kern="1200" dirty="0"/>
        </a:p>
      </dsp:txBody>
      <dsp:txXfrm>
        <a:off x="5976261" y="1370272"/>
        <a:ext cx="616783" cy="308391"/>
      </dsp:txXfrm>
    </dsp:sp>
    <dsp:sp modelId="{9BD3C3E2-F733-443A-A528-8BD09D4860C5}">
      <dsp:nvSpPr>
        <dsp:cNvPr id="0" name=""/>
        <dsp:cNvSpPr/>
      </dsp:nvSpPr>
      <dsp:spPr>
        <a:xfrm>
          <a:off x="6722569" y="1370272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</a:t>
          </a:r>
          <a:endParaRPr lang="fa-IR" sz="1100" b="1" kern="1200" dirty="0"/>
        </a:p>
      </dsp:txBody>
      <dsp:txXfrm>
        <a:off x="6722569" y="1370272"/>
        <a:ext cx="616783" cy="308391"/>
      </dsp:txXfrm>
    </dsp:sp>
    <dsp:sp modelId="{0C6F7753-EEC1-494F-B0E4-A4A7AD812743}">
      <dsp:nvSpPr>
        <dsp:cNvPr id="0" name=""/>
        <dsp:cNvSpPr/>
      </dsp:nvSpPr>
      <dsp:spPr>
        <a:xfrm>
          <a:off x="6876765" y="1808188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 بتن</a:t>
          </a:r>
          <a:endParaRPr lang="fa-IR" sz="1100" b="1" kern="1200" dirty="0"/>
        </a:p>
      </dsp:txBody>
      <dsp:txXfrm>
        <a:off x="6876765" y="1808188"/>
        <a:ext cx="616783" cy="308391"/>
      </dsp:txXfrm>
    </dsp:sp>
    <dsp:sp modelId="{227C07E5-BDEC-4249-9E1B-5FBC42AD670B}">
      <dsp:nvSpPr>
        <dsp:cNvPr id="0" name=""/>
        <dsp:cNvSpPr/>
      </dsp:nvSpPr>
      <dsp:spPr>
        <a:xfrm>
          <a:off x="6876765" y="2246104"/>
          <a:ext cx="616783" cy="3083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</a:t>
          </a:r>
          <a:r>
            <a:rPr lang="fa-IR" sz="1100" kern="1200" dirty="0" smtClean="0"/>
            <a:t> </a:t>
          </a:r>
          <a:r>
            <a:rPr lang="fa-IR" sz="1100" b="1" kern="1200" dirty="0" smtClean="0"/>
            <a:t>جوش</a:t>
          </a:r>
          <a:endParaRPr lang="fa-IR" sz="1100" b="1" kern="1200" dirty="0"/>
        </a:p>
      </dsp:txBody>
      <dsp:txXfrm>
        <a:off x="6876765" y="2246104"/>
        <a:ext cx="616783" cy="3083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7D83B-B2BD-4895-9B90-93CCC96FAB1C}">
      <dsp:nvSpPr>
        <dsp:cNvPr id="0" name=""/>
        <dsp:cNvSpPr/>
      </dsp:nvSpPr>
      <dsp:spPr>
        <a:xfrm>
          <a:off x="6707355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92C61-FFFE-4949-A2C8-BDF916CFAAA6}">
      <dsp:nvSpPr>
        <dsp:cNvPr id="0" name=""/>
        <dsp:cNvSpPr/>
      </dsp:nvSpPr>
      <dsp:spPr>
        <a:xfrm>
          <a:off x="6707355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E0ABB-E8A1-482D-AE6B-0F06DD1A2B38}">
      <dsp:nvSpPr>
        <dsp:cNvPr id="0" name=""/>
        <dsp:cNvSpPr/>
      </dsp:nvSpPr>
      <dsp:spPr>
        <a:xfrm>
          <a:off x="3663994" y="625006"/>
          <a:ext cx="3317537" cy="143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71"/>
              </a:lnTo>
              <a:lnTo>
                <a:pt x="3317537" y="71971"/>
              </a:lnTo>
              <a:lnTo>
                <a:pt x="3317537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3617A-010E-4738-A1E6-E92A397F5F46}">
      <dsp:nvSpPr>
        <dsp:cNvPr id="0" name=""/>
        <dsp:cNvSpPr/>
      </dsp:nvSpPr>
      <dsp:spPr>
        <a:xfrm>
          <a:off x="3663994" y="625006"/>
          <a:ext cx="2488153" cy="143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71"/>
              </a:lnTo>
              <a:lnTo>
                <a:pt x="2488153" y="71971"/>
              </a:lnTo>
              <a:lnTo>
                <a:pt x="2488153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27EA4-1195-4226-A74A-777C1996373E}">
      <dsp:nvSpPr>
        <dsp:cNvPr id="0" name=""/>
        <dsp:cNvSpPr/>
      </dsp:nvSpPr>
      <dsp:spPr>
        <a:xfrm>
          <a:off x="5048586" y="1111669"/>
          <a:ext cx="102816" cy="323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5284"/>
              </a:lnTo>
              <a:lnTo>
                <a:pt x="102816" y="3235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691CB-3B70-4B0F-BCBA-9B305B4B8C2D}">
      <dsp:nvSpPr>
        <dsp:cNvPr id="0" name=""/>
        <dsp:cNvSpPr/>
      </dsp:nvSpPr>
      <dsp:spPr>
        <a:xfrm>
          <a:off x="5048586" y="1111669"/>
          <a:ext cx="103830" cy="2751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6"/>
              </a:lnTo>
              <a:lnTo>
                <a:pt x="103830" y="2751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EA8970-6AE6-4511-B079-89D496B8AADA}">
      <dsp:nvSpPr>
        <dsp:cNvPr id="0" name=""/>
        <dsp:cNvSpPr/>
      </dsp:nvSpPr>
      <dsp:spPr>
        <a:xfrm>
          <a:off x="5048586" y="1111669"/>
          <a:ext cx="102816" cy="226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957"/>
              </a:lnTo>
              <a:lnTo>
                <a:pt x="102816" y="2261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22FC7-DC62-4A19-9148-984B91474B59}">
      <dsp:nvSpPr>
        <dsp:cNvPr id="0" name=""/>
        <dsp:cNvSpPr/>
      </dsp:nvSpPr>
      <dsp:spPr>
        <a:xfrm>
          <a:off x="5048586" y="1111669"/>
          <a:ext cx="102816" cy="1775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293"/>
              </a:lnTo>
              <a:lnTo>
                <a:pt x="102816" y="1775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6A777-CF3A-41E2-A823-6C5CEAF3E9B3}">
      <dsp:nvSpPr>
        <dsp:cNvPr id="0" name=""/>
        <dsp:cNvSpPr/>
      </dsp:nvSpPr>
      <dsp:spPr>
        <a:xfrm>
          <a:off x="5048586" y="1111669"/>
          <a:ext cx="102816" cy="1288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630"/>
              </a:lnTo>
              <a:lnTo>
                <a:pt x="102816" y="1288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7606A-8CCD-46C8-BC98-B6F114CA8E2E}">
      <dsp:nvSpPr>
        <dsp:cNvPr id="0" name=""/>
        <dsp:cNvSpPr/>
      </dsp:nvSpPr>
      <dsp:spPr>
        <a:xfrm>
          <a:off x="5048586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ACD95-B705-4D25-9CF7-188A06F484B3}">
      <dsp:nvSpPr>
        <dsp:cNvPr id="0" name=""/>
        <dsp:cNvSpPr/>
      </dsp:nvSpPr>
      <dsp:spPr>
        <a:xfrm>
          <a:off x="5048586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42390-FDA9-4AF9-82CA-4BEA920C7BA5}">
      <dsp:nvSpPr>
        <dsp:cNvPr id="0" name=""/>
        <dsp:cNvSpPr/>
      </dsp:nvSpPr>
      <dsp:spPr>
        <a:xfrm>
          <a:off x="3663994" y="625006"/>
          <a:ext cx="1658768" cy="143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71"/>
              </a:lnTo>
              <a:lnTo>
                <a:pt x="1658768" y="71971"/>
              </a:lnTo>
              <a:lnTo>
                <a:pt x="1658768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89820C-15A9-4D8A-A7D4-F33BA8644BC8}">
      <dsp:nvSpPr>
        <dsp:cNvPr id="0" name=""/>
        <dsp:cNvSpPr/>
      </dsp:nvSpPr>
      <dsp:spPr>
        <a:xfrm>
          <a:off x="4219202" y="1111669"/>
          <a:ext cx="102816" cy="323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5284"/>
              </a:lnTo>
              <a:lnTo>
                <a:pt x="102816" y="3235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4C7F6-9419-4F2B-927D-ACCF8DE270C6}">
      <dsp:nvSpPr>
        <dsp:cNvPr id="0" name=""/>
        <dsp:cNvSpPr/>
      </dsp:nvSpPr>
      <dsp:spPr>
        <a:xfrm>
          <a:off x="4219202" y="1111669"/>
          <a:ext cx="103830" cy="2751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6"/>
              </a:lnTo>
              <a:lnTo>
                <a:pt x="103830" y="2751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D4D82-7532-4086-8AF5-90FC0280B7DE}">
      <dsp:nvSpPr>
        <dsp:cNvPr id="0" name=""/>
        <dsp:cNvSpPr/>
      </dsp:nvSpPr>
      <dsp:spPr>
        <a:xfrm>
          <a:off x="4219202" y="1111669"/>
          <a:ext cx="102816" cy="226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957"/>
              </a:lnTo>
              <a:lnTo>
                <a:pt x="102816" y="2261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D4477-B282-4DE8-85F3-15C27CFB3934}">
      <dsp:nvSpPr>
        <dsp:cNvPr id="0" name=""/>
        <dsp:cNvSpPr/>
      </dsp:nvSpPr>
      <dsp:spPr>
        <a:xfrm>
          <a:off x="4219202" y="1111669"/>
          <a:ext cx="102816" cy="1775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293"/>
              </a:lnTo>
              <a:lnTo>
                <a:pt x="102816" y="1775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2AE4A1-DBD2-46DB-BBE0-D3E4830E5138}">
      <dsp:nvSpPr>
        <dsp:cNvPr id="0" name=""/>
        <dsp:cNvSpPr/>
      </dsp:nvSpPr>
      <dsp:spPr>
        <a:xfrm>
          <a:off x="4219202" y="1111669"/>
          <a:ext cx="102816" cy="1288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630"/>
              </a:lnTo>
              <a:lnTo>
                <a:pt x="102816" y="1288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1BECF-C55E-4904-8A06-E071E441E7CF}">
      <dsp:nvSpPr>
        <dsp:cNvPr id="0" name=""/>
        <dsp:cNvSpPr/>
      </dsp:nvSpPr>
      <dsp:spPr>
        <a:xfrm>
          <a:off x="4219202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193EA-ADDE-4491-9F7D-D200D56D4077}">
      <dsp:nvSpPr>
        <dsp:cNvPr id="0" name=""/>
        <dsp:cNvSpPr/>
      </dsp:nvSpPr>
      <dsp:spPr>
        <a:xfrm>
          <a:off x="4219202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4E01E-FC72-4782-8F10-99D96030F0E3}">
      <dsp:nvSpPr>
        <dsp:cNvPr id="0" name=""/>
        <dsp:cNvSpPr/>
      </dsp:nvSpPr>
      <dsp:spPr>
        <a:xfrm>
          <a:off x="3663994" y="625006"/>
          <a:ext cx="829384" cy="143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71"/>
              </a:lnTo>
              <a:lnTo>
                <a:pt x="829384" y="71971"/>
              </a:lnTo>
              <a:lnTo>
                <a:pt x="829384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AF50-D746-46DB-8775-2FDFD95E5BD5}">
      <dsp:nvSpPr>
        <dsp:cNvPr id="0" name=""/>
        <dsp:cNvSpPr/>
      </dsp:nvSpPr>
      <dsp:spPr>
        <a:xfrm>
          <a:off x="3389818" y="1111669"/>
          <a:ext cx="102816" cy="323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5284"/>
              </a:lnTo>
              <a:lnTo>
                <a:pt x="102816" y="3235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639521-DDC1-494A-8C8C-DF9F66AAA668}">
      <dsp:nvSpPr>
        <dsp:cNvPr id="0" name=""/>
        <dsp:cNvSpPr/>
      </dsp:nvSpPr>
      <dsp:spPr>
        <a:xfrm>
          <a:off x="3389818" y="1111669"/>
          <a:ext cx="103830" cy="2751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6"/>
              </a:lnTo>
              <a:lnTo>
                <a:pt x="103830" y="2751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5A042-0DE3-48AC-B5E9-9F3903A5ECD2}">
      <dsp:nvSpPr>
        <dsp:cNvPr id="0" name=""/>
        <dsp:cNvSpPr/>
      </dsp:nvSpPr>
      <dsp:spPr>
        <a:xfrm>
          <a:off x="3389818" y="1111669"/>
          <a:ext cx="102816" cy="226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957"/>
              </a:lnTo>
              <a:lnTo>
                <a:pt x="102816" y="2261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374E2-2900-4B97-B4B0-4FC72453FEB4}">
      <dsp:nvSpPr>
        <dsp:cNvPr id="0" name=""/>
        <dsp:cNvSpPr/>
      </dsp:nvSpPr>
      <dsp:spPr>
        <a:xfrm>
          <a:off x="3389818" y="1111669"/>
          <a:ext cx="102816" cy="1775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293"/>
              </a:lnTo>
              <a:lnTo>
                <a:pt x="102816" y="1775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4BDF03-8069-4626-8080-37B55A779EFB}">
      <dsp:nvSpPr>
        <dsp:cNvPr id="0" name=""/>
        <dsp:cNvSpPr/>
      </dsp:nvSpPr>
      <dsp:spPr>
        <a:xfrm>
          <a:off x="3389818" y="1111669"/>
          <a:ext cx="102816" cy="1288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630"/>
              </a:lnTo>
              <a:lnTo>
                <a:pt x="102816" y="1288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1BC3C-8524-428A-B3EA-79A2DDD1B396}">
      <dsp:nvSpPr>
        <dsp:cNvPr id="0" name=""/>
        <dsp:cNvSpPr/>
      </dsp:nvSpPr>
      <dsp:spPr>
        <a:xfrm>
          <a:off x="3389818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BEBBC-30BF-4AE4-8A9B-D622ECF770C6}">
      <dsp:nvSpPr>
        <dsp:cNvPr id="0" name=""/>
        <dsp:cNvSpPr/>
      </dsp:nvSpPr>
      <dsp:spPr>
        <a:xfrm>
          <a:off x="3389818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450A5-CB6C-4467-AE79-28E246ED3D43}">
      <dsp:nvSpPr>
        <dsp:cNvPr id="0" name=""/>
        <dsp:cNvSpPr/>
      </dsp:nvSpPr>
      <dsp:spPr>
        <a:xfrm>
          <a:off x="3618274" y="625006"/>
          <a:ext cx="91440" cy="1439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5B6F6-7273-41A1-8549-4A0DF2AB1D45}">
      <dsp:nvSpPr>
        <dsp:cNvPr id="0" name=""/>
        <dsp:cNvSpPr/>
      </dsp:nvSpPr>
      <dsp:spPr>
        <a:xfrm>
          <a:off x="2560433" y="1111669"/>
          <a:ext cx="102816" cy="323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5284"/>
              </a:lnTo>
              <a:lnTo>
                <a:pt x="102816" y="3235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62101-A486-4109-9D3C-0B0A7E91A23F}">
      <dsp:nvSpPr>
        <dsp:cNvPr id="0" name=""/>
        <dsp:cNvSpPr/>
      </dsp:nvSpPr>
      <dsp:spPr>
        <a:xfrm>
          <a:off x="2560433" y="1111669"/>
          <a:ext cx="103830" cy="2751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6"/>
              </a:lnTo>
              <a:lnTo>
                <a:pt x="103830" y="2751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DE3E9-C15B-4CDE-84F5-5E50B112BDF3}">
      <dsp:nvSpPr>
        <dsp:cNvPr id="0" name=""/>
        <dsp:cNvSpPr/>
      </dsp:nvSpPr>
      <dsp:spPr>
        <a:xfrm>
          <a:off x="2560433" y="1111669"/>
          <a:ext cx="102816" cy="226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957"/>
              </a:lnTo>
              <a:lnTo>
                <a:pt x="102816" y="2261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2822D3-14DB-45F6-B410-0D869F7A9DEB}">
      <dsp:nvSpPr>
        <dsp:cNvPr id="0" name=""/>
        <dsp:cNvSpPr/>
      </dsp:nvSpPr>
      <dsp:spPr>
        <a:xfrm>
          <a:off x="2560433" y="1111669"/>
          <a:ext cx="102816" cy="1775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293"/>
              </a:lnTo>
              <a:lnTo>
                <a:pt x="102816" y="1775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D51AF0-DA67-4D9E-8B72-BDC83CB162FF}">
      <dsp:nvSpPr>
        <dsp:cNvPr id="0" name=""/>
        <dsp:cNvSpPr/>
      </dsp:nvSpPr>
      <dsp:spPr>
        <a:xfrm>
          <a:off x="2560433" y="1111669"/>
          <a:ext cx="102816" cy="1288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630"/>
              </a:lnTo>
              <a:lnTo>
                <a:pt x="102816" y="1288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5D948-9D95-4618-862D-3F16EC81673E}">
      <dsp:nvSpPr>
        <dsp:cNvPr id="0" name=""/>
        <dsp:cNvSpPr/>
      </dsp:nvSpPr>
      <dsp:spPr>
        <a:xfrm>
          <a:off x="2560433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1F3C85-47C0-4953-966A-7818DA3FD3C3}">
      <dsp:nvSpPr>
        <dsp:cNvPr id="0" name=""/>
        <dsp:cNvSpPr/>
      </dsp:nvSpPr>
      <dsp:spPr>
        <a:xfrm>
          <a:off x="2560433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52F38-AF06-4BB8-A174-EC1ECDAABFBE}">
      <dsp:nvSpPr>
        <dsp:cNvPr id="0" name=""/>
        <dsp:cNvSpPr/>
      </dsp:nvSpPr>
      <dsp:spPr>
        <a:xfrm>
          <a:off x="2834610" y="625006"/>
          <a:ext cx="829384" cy="143942"/>
        </a:xfrm>
        <a:custGeom>
          <a:avLst/>
          <a:gdLst/>
          <a:ahLst/>
          <a:cxnLst/>
          <a:rect l="0" t="0" r="0" b="0"/>
          <a:pathLst>
            <a:path>
              <a:moveTo>
                <a:pt x="829384" y="0"/>
              </a:moveTo>
              <a:lnTo>
                <a:pt x="829384" y="71971"/>
              </a:lnTo>
              <a:lnTo>
                <a:pt x="0" y="71971"/>
              </a:lnTo>
              <a:lnTo>
                <a:pt x="0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0DC90-275D-48B7-AA3C-321CAE8A9BB5}">
      <dsp:nvSpPr>
        <dsp:cNvPr id="0" name=""/>
        <dsp:cNvSpPr/>
      </dsp:nvSpPr>
      <dsp:spPr>
        <a:xfrm>
          <a:off x="1731049" y="1111669"/>
          <a:ext cx="102816" cy="323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5284"/>
              </a:lnTo>
              <a:lnTo>
                <a:pt x="102816" y="3235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B64A84-887D-4F31-B3DA-E5EB247E9BD5}">
      <dsp:nvSpPr>
        <dsp:cNvPr id="0" name=""/>
        <dsp:cNvSpPr/>
      </dsp:nvSpPr>
      <dsp:spPr>
        <a:xfrm>
          <a:off x="1731049" y="1111669"/>
          <a:ext cx="103830" cy="2751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6"/>
              </a:lnTo>
              <a:lnTo>
                <a:pt x="103830" y="2751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225AA-DDD0-4FCC-A88E-45EC8E14211F}">
      <dsp:nvSpPr>
        <dsp:cNvPr id="0" name=""/>
        <dsp:cNvSpPr/>
      </dsp:nvSpPr>
      <dsp:spPr>
        <a:xfrm>
          <a:off x="1731049" y="1111669"/>
          <a:ext cx="102816" cy="226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957"/>
              </a:lnTo>
              <a:lnTo>
                <a:pt x="102816" y="2261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1F16D-E0F3-4951-A8C5-41E428E48C3D}">
      <dsp:nvSpPr>
        <dsp:cNvPr id="0" name=""/>
        <dsp:cNvSpPr/>
      </dsp:nvSpPr>
      <dsp:spPr>
        <a:xfrm>
          <a:off x="1731049" y="1111669"/>
          <a:ext cx="102816" cy="1775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293"/>
              </a:lnTo>
              <a:lnTo>
                <a:pt x="102816" y="1775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EF5F92-CFFA-4382-A5AE-DD8ED7645A1C}">
      <dsp:nvSpPr>
        <dsp:cNvPr id="0" name=""/>
        <dsp:cNvSpPr/>
      </dsp:nvSpPr>
      <dsp:spPr>
        <a:xfrm>
          <a:off x="1731049" y="1111669"/>
          <a:ext cx="102816" cy="1288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630"/>
              </a:lnTo>
              <a:lnTo>
                <a:pt x="102816" y="1288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D7FA9E-E32A-4778-BCF8-26F1F2367A65}">
      <dsp:nvSpPr>
        <dsp:cNvPr id="0" name=""/>
        <dsp:cNvSpPr/>
      </dsp:nvSpPr>
      <dsp:spPr>
        <a:xfrm>
          <a:off x="1731049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C977D-304A-43E4-AAA3-DC84BC1143EC}">
      <dsp:nvSpPr>
        <dsp:cNvPr id="0" name=""/>
        <dsp:cNvSpPr/>
      </dsp:nvSpPr>
      <dsp:spPr>
        <a:xfrm>
          <a:off x="1731049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4C54BC-F1FB-4D4B-8274-B68A4FF45440}">
      <dsp:nvSpPr>
        <dsp:cNvPr id="0" name=""/>
        <dsp:cNvSpPr/>
      </dsp:nvSpPr>
      <dsp:spPr>
        <a:xfrm>
          <a:off x="2005225" y="625006"/>
          <a:ext cx="1658768" cy="143942"/>
        </a:xfrm>
        <a:custGeom>
          <a:avLst/>
          <a:gdLst/>
          <a:ahLst/>
          <a:cxnLst/>
          <a:rect l="0" t="0" r="0" b="0"/>
          <a:pathLst>
            <a:path>
              <a:moveTo>
                <a:pt x="1658768" y="0"/>
              </a:moveTo>
              <a:lnTo>
                <a:pt x="1658768" y="71971"/>
              </a:lnTo>
              <a:lnTo>
                <a:pt x="0" y="71971"/>
              </a:lnTo>
              <a:lnTo>
                <a:pt x="0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3FEDA-1A68-40E5-BD92-131141306E93}">
      <dsp:nvSpPr>
        <dsp:cNvPr id="0" name=""/>
        <dsp:cNvSpPr/>
      </dsp:nvSpPr>
      <dsp:spPr>
        <a:xfrm>
          <a:off x="901664" y="1111669"/>
          <a:ext cx="102816" cy="323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5284"/>
              </a:lnTo>
              <a:lnTo>
                <a:pt x="102816" y="3235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2F346-532E-4175-9B1F-3C032FDB1335}">
      <dsp:nvSpPr>
        <dsp:cNvPr id="0" name=""/>
        <dsp:cNvSpPr/>
      </dsp:nvSpPr>
      <dsp:spPr>
        <a:xfrm>
          <a:off x="901664" y="1111669"/>
          <a:ext cx="103830" cy="2751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6"/>
              </a:lnTo>
              <a:lnTo>
                <a:pt x="103830" y="2751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B3634-6002-4A4C-800C-EBBE4BA8C69E}">
      <dsp:nvSpPr>
        <dsp:cNvPr id="0" name=""/>
        <dsp:cNvSpPr/>
      </dsp:nvSpPr>
      <dsp:spPr>
        <a:xfrm>
          <a:off x="901664" y="1111669"/>
          <a:ext cx="102816" cy="226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957"/>
              </a:lnTo>
              <a:lnTo>
                <a:pt x="102816" y="2261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F8D96-9DF9-4E34-90EF-3B89F664D57A}">
      <dsp:nvSpPr>
        <dsp:cNvPr id="0" name=""/>
        <dsp:cNvSpPr/>
      </dsp:nvSpPr>
      <dsp:spPr>
        <a:xfrm>
          <a:off x="901664" y="1111669"/>
          <a:ext cx="102816" cy="1775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293"/>
              </a:lnTo>
              <a:lnTo>
                <a:pt x="102816" y="1775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58241-4F51-4BD8-B8B8-EB2EEACE8A17}">
      <dsp:nvSpPr>
        <dsp:cNvPr id="0" name=""/>
        <dsp:cNvSpPr/>
      </dsp:nvSpPr>
      <dsp:spPr>
        <a:xfrm>
          <a:off x="901664" y="1111669"/>
          <a:ext cx="102816" cy="1288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630"/>
              </a:lnTo>
              <a:lnTo>
                <a:pt x="102816" y="1288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48ADB-254D-4122-9ACF-B2F9A11C5607}">
      <dsp:nvSpPr>
        <dsp:cNvPr id="0" name=""/>
        <dsp:cNvSpPr/>
      </dsp:nvSpPr>
      <dsp:spPr>
        <a:xfrm>
          <a:off x="901664" y="1111669"/>
          <a:ext cx="102816" cy="801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966"/>
              </a:lnTo>
              <a:lnTo>
                <a:pt x="102816" y="801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8D19E-1175-41DC-9686-40F108AD2FA5}">
      <dsp:nvSpPr>
        <dsp:cNvPr id="0" name=""/>
        <dsp:cNvSpPr/>
      </dsp:nvSpPr>
      <dsp:spPr>
        <a:xfrm>
          <a:off x="901664" y="1111669"/>
          <a:ext cx="102816" cy="31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03"/>
              </a:lnTo>
              <a:lnTo>
                <a:pt x="102816" y="315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1F195-B232-4C91-9EB4-CD21B53EE666}">
      <dsp:nvSpPr>
        <dsp:cNvPr id="0" name=""/>
        <dsp:cNvSpPr/>
      </dsp:nvSpPr>
      <dsp:spPr>
        <a:xfrm>
          <a:off x="1175841" y="625006"/>
          <a:ext cx="2488153" cy="143942"/>
        </a:xfrm>
        <a:custGeom>
          <a:avLst/>
          <a:gdLst/>
          <a:ahLst/>
          <a:cxnLst/>
          <a:rect l="0" t="0" r="0" b="0"/>
          <a:pathLst>
            <a:path>
              <a:moveTo>
                <a:pt x="2488153" y="0"/>
              </a:moveTo>
              <a:lnTo>
                <a:pt x="2488153" y="71971"/>
              </a:lnTo>
              <a:lnTo>
                <a:pt x="0" y="71971"/>
              </a:lnTo>
              <a:lnTo>
                <a:pt x="0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47647-CEFF-4A4C-8DD8-9849FFD2CE75}">
      <dsp:nvSpPr>
        <dsp:cNvPr id="0" name=""/>
        <dsp:cNvSpPr/>
      </dsp:nvSpPr>
      <dsp:spPr>
        <a:xfrm>
          <a:off x="346457" y="625006"/>
          <a:ext cx="3317537" cy="143942"/>
        </a:xfrm>
        <a:custGeom>
          <a:avLst/>
          <a:gdLst/>
          <a:ahLst/>
          <a:cxnLst/>
          <a:rect l="0" t="0" r="0" b="0"/>
          <a:pathLst>
            <a:path>
              <a:moveTo>
                <a:pt x="3317537" y="0"/>
              </a:moveTo>
              <a:lnTo>
                <a:pt x="3317537" y="71971"/>
              </a:lnTo>
              <a:lnTo>
                <a:pt x="0" y="71971"/>
              </a:lnTo>
              <a:lnTo>
                <a:pt x="0" y="143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31AA6-218F-4742-B3D4-25E21BE47CFF}">
      <dsp:nvSpPr>
        <dsp:cNvPr id="0" name=""/>
        <dsp:cNvSpPr/>
      </dsp:nvSpPr>
      <dsp:spPr>
        <a:xfrm>
          <a:off x="3321273" y="28228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1-10</a:t>
          </a:r>
          <a:endParaRPr lang="fa-IR" sz="1100" b="1" kern="1200" dirty="0"/>
        </a:p>
      </dsp:txBody>
      <dsp:txXfrm>
        <a:off x="3321273" y="282285"/>
        <a:ext cx="685441" cy="342720"/>
      </dsp:txXfrm>
    </dsp:sp>
    <dsp:sp modelId="{35D1F6AE-E25F-4F94-B53D-C57880243BF3}">
      <dsp:nvSpPr>
        <dsp:cNvPr id="0" name=""/>
        <dsp:cNvSpPr/>
      </dsp:nvSpPr>
      <dsp:spPr>
        <a:xfrm>
          <a:off x="3736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تجهیز کارگاه</a:t>
          </a:r>
          <a:endParaRPr lang="fa-IR" sz="1100" b="1" kern="1200" dirty="0"/>
        </a:p>
      </dsp:txBody>
      <dsp:txXfrm>
        <a:off x="3736" y="768948"/>
        <a:ext cx="685441" cy="342720"/>
      </dsp:txXfrm>
    </dsp:sp>
    <dsp:sp modelId="{69508EA3-2F50-4521-B36F-B6C86B6B7067}">
      <dsp:nvSpPr>
        <dsp:cNvPr id="0" name=""/>
        <dsp:cNvSpPr/>
      </dsp:nvSpPr>
      <dsp:spPr>
        <a:xfrm>
          <a:off x="833120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بلوک 1</a:t>
          </a:r>
          <a:endParaRPr lang="fa-IR" sz="1100" b="1" kern="1200" dirty="0"/>
        </a:p>
      </dsp:txBody>
      <dsp:txXfrm>
        <a:off x="833120" y="768948"/>
        <a:ext cx="685441" cy="342720"/>
      </dsp:txXfrm>
    </dsp:sp>
    <dsp:sp modelId="{E97B63DD-E23B-4C1A-924C-69E6568CE461}">
      <dsp:nvSpPr>
        <dsp:cNvPr id="0" name=""/>
        <dsp:cNvSpPr/>
      </dsp:nvSpPr>
      <dsp:spPr>
        <a:xfrm>
          <a:off x="1004481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فونداسیون</a:t>
          </a:r>
          <a:endParaRPr lang="fa-IR" sz="1100" b="1" kern="1200" dirty="0"/>
        </a:p>
      </dsp:txBody>
      <dsp:txXfrm>
        <a:off x="1004481" y="1255612"/>
        <a:ext cx="685441" cy="342720"/>
      </dsp:txXfrm>
    </dsp:sp>
    <dsp:sp modelId="{7261983D-9C55-43AC-A299-8620D6EA027C}">
      <dsp:nvSpPr>
        <dsp:cNvPr id="0" name=""/>
        <dsp:cNvSpPr/>
      </dsp:nvSpPr>
      <dsp:spPr>
        <a:xfrm>
          <a:off x="1004481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اسکلت</a:t>
          </a:r>
          <a:endParaRPr lang="fa-IR" sz="1100" b="1" kern="1200" dirty="0"/>
        </a:p>
      </dsp:txBody>
      <dsp:txXfrm>
        <a:off x="1004481" y="1742275"/>
        <a:ext cx="685441" cy="342720"/>
      </dsp:txXfrm>
    </dsp:sp>
    <dsp:sp modelId="{0976C6C1-D438-4846-BE40-0793C7A133D6}">
      <dsp:nvSpPr>
        <dsp:cNvPr id="0" name=""/>
        <dsp:cNvSpPr/>
      </dsp:nvSpPr>
      <dsp:spPr>
        <a:xfrm>
          <a:off x="1004481" y="2228939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سقف</a:t>
          </a:r>
          <a:endParaRPr lang="fa-IR" sz="1100" b="1" kern="1200" dirty="0"/>
        </a:p>
      </dsp:txBody>
      <dsp:txXfrm>
        <a:off x="1004481" y="2228939"/>
        <a:ext cx="685441" cy="342720"/>
      </dsp:txXfrm>
    </dsp:sp>
    <dsp:sp modelId="{46CACB6A-DFFE-4EED-833F-C52D39FC6A3C}">
      <dsp:nvSpPr>
        <dsp:cNvPr id="0" name=""/>
        <dsp:cNvSpPr/>
      </dsp:nvSpPr>
      <dsp:spPr>
        <a:xfrm>
          <a:off x="1004481" y="271560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نما</a:t>
          </a:r>
          <a:endParaRPr lang="fa-IR" sz="1400" b="1" kern="1200" dirty="0"/>
        </a:p>
      </dsp:txBody>
      <dsp:txXfrm>
        <a:off x="1004481" y="2715603"/>
        <a:ext cx="685441" cy="342720"/>
      </dsp:txXfrm>
    </dsp:sp>
    <dsp:sp modelId="{A2815454-4528-4CBE-A09E-A890F9382CC3}">
      <dsp:nvSpPr>
        <dsp:cNvPr id="0" name=""/>
        <dsp:cNvSpPr/>
      </dsp:nvSpPr>
      <dsp:spPr>
        <a:xfrm>
          <a:off x="1004481" y="3202266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i="0" u="none" kern="1200" dirty="0" smtClean="0"/>
            <a:t>سفت کاری</a:t>
          </a:r>
          <a:endParaRPr lang="fa-IR" sz="1100" b="1" kern="1200" dirty="0"/>
        </a:p>
      </dsp:txBody>
      <dsp:txXfrm>
        <a:off x="1004481" y="3202266"/>
        <a:ext cx="685441" cy="342720"/>
      </dsp:txXfrm>
    </dsp:sp>
    <dsp:sp modelId="{98C4E7BF-849A-47C7-82D8-3C0649513310}">
      <dsp:nvSpPr>
        <dsp:cNvPr id="0" name=""/>
        <dsp:cNvSpPr/>
      </dsp:nvSpPr>
      <dsp:spPr>
        <a:xfrm>
          <a:off x="1005495" y="369144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تاسيسات</a:t>
          </a:r>
          <a:endParaRPr lang="fa-IR" sz="1400" b="1" kern="1200" dirty="0"/>
        </a:p>
      </dsp:txBody>
      <dsp:txXfrm>
        <a:off x="1005495" y="3691445"/>
        <a:ext cx="685441" cy="342720"/>
      </dsp:txXfrm>
    </dsp:sp>
    <dsp:sp modelId="{B7465D58-414F-41D9-BE29-0E13589A2E32}">
      <dsp:nvSpPr>
        <dsp:cNvPr id="0" name=""/>
        <dsp:cNvSpPr/>
      </dsp:nvSpPr>
      <dsp:spPr>
        <a:xfrm>
          <a:off x="1004481" y="417559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smtClean="0"/>
            <a:t>نازک کاری</a:t>
          </a:r>
          <a:endParaRPr lang="fa-IR" sz="1400" b="1" kern="1200" dirty="0"/>
        </a:p>
      </dsp:txBody>
      <dsp:txXfrm>
        <a:off x="1004481" y="4175593"/>
        <a:ext cx="685441" cy="342720"/>
      </dsp:txXfrm>
    </dsp:sp>
    <dsp:sp modelId="{3D7CA450-FD68-4747-9FDF-843440BA4A8D}">
      <dsp:nvSpPr>
        <dsp:cNvPr id="0" name=""/>
        <dsp:cNvSpPr/>
      </dsp:nvSpPr>
      <dsp:spPr>
        <a:xfrm>
          <a:off x="1662505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/>
            <a:t>بلوک 2</a:t>
          </a:r>
          <a:endParaRPr lang="fa-IR" sz="1400" b="1" kern="1200" dirty="0"/>
        </a:p>
      </dsp:txBody>
      <dsp:txXfrm>
        <a:off x="1662505" y="768948"/>
        <a:ext cx="685441" cy="342720"/>
      </dsp:txXfrm>
    </dsp:sp>
    <dsp:sp modelId="{D0519BB8-2BCF-4554-927B-6B70C476BDBD}">
      <dsp:nvSpPr>
        <dsp:cNvPr id="0" name=""/>
        <dsp:cNvSpPr/>
      </dsp:nvSpPr>
      <dsp:spPr>
        <a:xfrm>
          <a:off x="1833865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فونداسیون</a:t>
          </a:r>
          <a:endParaRPr lang="fa-IR" sz="1400" b="1" kern="1200" dirty="0"/>
        </a:p>
      </dsp:txBody>
      <dsp:txXfrm>
        <a:off x="1833865" y="1255612"/>
        <a:ext cx="685441" cy="342720"/>
      </dsp:txXfrm>
    </dsp:sp>
    <dsp:sp modelId="{98491E6A-8925-4E71-B383-1B8C71E7DF9B}">
      <dsp:nvSpPr>
        <dsp:cNvPr id="0" name=""/>
        <dsp:cNvSpPr/>
      </dsp:nvSpPr>
      <dsp:spPr>
        <a:xfrm>
          <a:off x="1833865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اسکلت</a:t>
          </a:r>
          <a:endParaRPr lang="fa-IR" sz="1400" b="1" kern="1200" dirty="0"/>
        </a:p>
      </dsp:txBody>
      <dsp:txXfrm>
        <a:off x="1833865" y="1742275"/>
        <a:ext cx="685441" cy="342720"/>
      </dsp:txXfrm>
    </dsp:sp>
    <dsp:sp modelId="{E21D7602-45EC-46B4-BCA5-E65ADE23ABFB}">
      <dsp:nvSpPr>
        <dsp:cNvPr id="0" name=""/>
        <dsp:cNvSpPr/>
      </dsp:nvSpPr>
      <dsp:spPr>
        <a:xfrm>
          <a:off x="1833865" y="2228939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سقف</a:t>
          </a:r>
          <a:endParaRPr lang="fa-IR" sz="1400" b="1" kern="1200" dirty="0"/>
        </a:p>
      </dsp:txBody>
      <dsp:txXfrm>
        <a:off x="1833865" y="2228939"/>
        <a:ext cx="685441" cy="342720"/>
      </dsp:txXfrm>
    </dsp:sp>
    <dsp:sp modelId="{BDDE0AC2-27F9-462E-91C8-39ACB753052D}">
      <dsp:nvSpPr>
        <dsp:cNvPr id="0" name=""/>
        <dsp:cNvSpPr/>
      </dsp:nvSpPr>
      <dsp:spPr>
        <a:xfrm>
          <a:off x="1833865" y="271560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نما</a:t>
          </a:r>
          <a:endParaRPr lang="fa-IR" sz="1400" b="1" kern="1200" dirty="0"/>
        </a:p>
      </dsp:txBody>
      <dsp:txXfrm>
        <a:off x="1833865" y="2715603"/>
        <a:ext cx="685441" cy="342720"/>
      </dsp:txXfrm>
    </dsp:sp>
    <dsp:sp modelId="{BBACC5E3-9BF8-4B96-B7B4-9BAAFB8CF479}">
      <dsp:nvSpPr>
        <dsp:cNvPr id="0" name=""/>
        <dsp:cNvSpPr/>
      </dsp:nvSpPr>
      <dsp:spPr>
        <a:xfrm>
          <a:off x="1833865" y="3202266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سفت کاری</a:t>
          </a:r>
          <a:endParaRPr lang="fa-IR" sz="1400" b="1" kern="1200" dirty="0"/>
        </a:p>
      </dsp:txBody>
      <dsp:txXfrm>
        <a:off x="1833865" y="3202266"/>
        <a:ext cx="685441" cy="342720"/>
      </dsp:txXfrm>
    </dsp:sp>
    <dsp:sp modelId="{B6B37042-CB53-4331-B638-DD643CEEA8AE}">
      <dsp:nvSpPr>
        <dsp:cNvPr id="0" name=""/>
        <dsp:cNvSpPr/>
      </dsp:nvSpPr>
      <dsp:spPr>
        <a:xfrm>
          <a:off x="1834879" y="369144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تاسيسات</a:t>
          </a:r>
          <a:endParaRPr lang="fa-IR" sz="1400" b="1" kern="1200" dirty="0"/>
        </a:p>
      </dsp:txBody>
      <dsp:txXfrm>
        <a:off x="1834879" y="3691445"/>
        <a:ext cx="685441" cy="342720"/>
      </dsp:txXfrm>
    </dsp:sp>
    <dsp:sp modelId="{91B9AB35-3947-4CC9-A0DE-AA05C7107BCE}">
      <dsp:nvSpPr>
        <dsp:cNvPr id="0" name=""/>
        <dsp:cNvSpPr/>
      </dsp:nvSpPr>
      <dsp:spPr>
        <a:xfrm>
          <a:off x="1833865" y="417559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smtClean="0"/>
            <a:t>نازک کاری</a:t>
          </a:r>
          <a:endParaRPr lang="fa-IR" sz="1400" b="1" kern="1200" dirty="0"/>
        </a:p>
      </dsp:txBody>
      <dsp:txXfrm>
        <a:off x="1833865" y="4175593"/>
        <a:ext cx="685441" cy="342720"/>
      </dsp:txXfrm>
    </dsp:sp>
    <dsp:sp modelId="{FDE83952-9AA1-46A0-A1FC-24A07472E4BB}">
      <dsp:nvSpPr>
        <dsp:cNvPr id="0" name=""/>
        <dsp:cNvSpPr/>
      </dsp:nvSpPr>
      <dsp:spPr>
        <a:xfrm>
          <a:off x="2491889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/>
            <a:t>بلوک 3</a:t>
          </a:r>
          <a:endParaRPr lang="fa-IR" sz="1400" b="1" kern="1200" dirty="0"/>
        </a:p>
      </dsp:txBody>
      <dsp:txXfrm>
        <a:off x="2491889" y="768948"/>
        <a:ext cx="685441" cy="342720"/>
      </dsp:txXfrm>
    </dsp:sp>
    <dsp:sp modelId="{F1B9A9AB-53F7-4DE3-BE76-3183F1633B7F}">
      <dsp:nvSpPr>
        <dsp:cNvPr id="0" name=""/>
        <dsp:cNvSpPr/>
      </dsp:nvSpPr>
      <dsp:spPr>
        <a:xfrm>
          <a:off x="2663249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فونداسیون</a:t>
          </a:r>
          <a:endParaRPr lang="fa-IR" sz="1400" b="1" kern="1200" dirty="0"/>
        </a:p>
      </dsp:txBody>
      <dsp:txXfrm>
        <a:off x="2663249" y="1255612"/>
        <a:ext cx="685441" cy="342720"/>
      </dsp:txXfrm>
    </dsp:sp>
    <dsp:sp modelId="{F519C928-358A-4F86-8E38-2E864BAF8DA0}">
      <dsp:nvSpPr>
        <dsp:cNvPr id="0" name=""/>
        <dsp:cNvSpPr/>
      </dsp:nvSpPr>
      <dsp:spPr>
        <a:xfrm>
          <a:off x="2663249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اسکلت</a:t>
          </a:r>
          <a:endParaRPr lang="fa-IR" sz="1400" b="1" kern="1200" dirty="0"/>
        </a:p>
      </dsp:txBody>
      <dsp:txXfrm>
        <a:off x="2663249" y="1742275"/>
        <a:ext cx="685441" cy="342720"/>
      </dsp:txXfrm>
    </dsp:sp>
    <dsp:sp modelId="{4F7B220F-9079-4268-994B-90723E8F2209}">
      <dsp:nvSpPr>
        <dsp:cNvPr id="0" name=""/>
        <dsp:cNvSpPr/>
      </dsp:nvSpPr>
      <dsp:spPr>
        <a:xfrm>
          <a:off x="2663249" y="2228939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سقف</a:t>
          </a:r>
          <a:endParaRPr lang="fa-IR" sz="1400" b="1" kern="1200" dirty="0"/>
        </a:p>
      </dsp:txBody>
      <dsp:txXfrm>
        <a:off x="2663249" y="2228939"/>
        <a:ext cx="685441" cy="342720"/>
      </dsp:txXfrm>
    </dsp:sp>
    <dsp:sp modelId="{F4B190FA-824D-4776-A21E-1E71E4959B53}">
      <dsp:nvSpPr>
        <dsp:cNvPr id="0" name=""/>
        <dsp:cNvSpPr/>
      </dsp:nvSpPr>
      <dsp:spPr>
        <a:xfrm>
          <a:off x="2663249" y="271560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نما</a:t>
          </a:r>
          <a:endParaRPr lang="fa-IR" sz="1400" b="1" kern="1200" dirty="0"/>
        </a:p>
      </dsp:txBody>
      <dsp:txXfrm>
        <a:off x="2663249" y="2715603"/>
        <a:ext cx="685441" cy="342720"/>
      </dsp:txXfrm>
    </dsp:sp>
    <dsp:sp modelId="{7298B8E8-1555-48F1-8304-92F0451C1B60}">
      <dsp:nvSpPr>
        <dsp:cNvPr id="0" name=""/>
        <dsp:cNvSpPr/>
      </dsp:nvSpPr>
      <dsp:spPr>
        <a:xfrm>
          <a:off x="2663249" y="3202266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سفت کاری</a:t>
          </a:r>
          <a:endParaRPr lang="fa-IR" sz="1400" b="1" kern="1200" dirty="0"/>
        </a:p>
      </dsp:txBody>
      <dsp:txXfrm>
        <a:off x="2663249" y="3202266"/>
        <a:ext cx="685441" cy="342720"/>
      </dsp:txXfrm>
    </dsp:sp>
    <dsp:sp modelId="{E608F594-F943-45E3-A398-8B4655A0217E}">
      <dsp:nvSpPr>
        <dsp:cNvPr id="0" name=""/>
        <dsp:cNvSpPr/>
      </dsp:nvSpPr>
      <dsp:spPr>
        <a:xfrm>
          <a:off x="2664264" y="369144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تاسيسات</a:t>
          </a:r>
          <a:endParaRPr lang="fa-IR" sz="1400" b="1" kern="1200" dirty="0"/>
        </a:p>
      </dsp:txBody>
      <dsp:txXfrm>
        <a:off x="2664264" y="3691445"/>
        <a:ext cx="685441" cy="342720"/>
      </dsp:txXfrm>
    </dsp:sp>
    <dsp:sp modelId="{15FF208A-707D-4F0D-94D7-411346DEF067}">
      <dsp:nvSpPr>
        <dsp:cNvPr id="0" name=""/>
        <dsp:cNvSpPr/>
      </dsp:nvSpPr>
      <dsp:spPr>
        <a:xfrm>
          <a:off x="2663249" y="417559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smtClean="0"/>
            <a:t>نازک کاری</a:t>
          </a:r>
          <a:endParaRPr lang="fa-IR" sz="1400" b="1" kern="1200" dirty="0"/>
        </a:p>
      </dsp:txBody>
      <dsp:txXfrm>
        <a:off x="2663249" y="4175593"/>
        <a:ext cx="685441" cy="342720"/>
      </dsp:txXfrm>
    </dsp:sp>
    <dsp:sp modelId="{4E25A27D-776E-44E3-8269-04936906D3D2}">
      <dsp:nvSpPr>
        <dsp:cNvPr id="0" name=""/>
        <dsp:cNvSpPr/>
      </dsp:nvSpPr>
      <dsp:spPr>
        <a:xfrm>
          <a:off x="3321273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/>
            <a:t>بلوک 4</a:t>
          </a:r>
          <a:endParaRPr lang="fa-IR" sz="1400" b="1" kern="1200" dirty="0"/>
        </a:p>
      </dsp:txBody>
      <dsp:txXfrm>
        <a:off x="3321273" y="768948"/>
        <a:ext cx="685441" cy="342720"/>
      </dsp:txXfrm>
    </dsp:sp>
    <dsp:sp modelId="{B6E68B16-B412-4BAF-948C-89738D521CF9}">
      <dsp:nvSpPr>
        <dsp:cNvPr id="0" name=""/>
        <dsp:cNvSpPr/>
      </dsp:nvSpPr>
      <dsp:spPr>
        <a:xfrm>
          <a:off x="3492634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فونداسیون</a:t>
          </a:r>
          <a:endParaRPr lang="fa-IR" sz="1400" b="1" kern="1200" dirty="0"/>
        </a:p>
      </dsp:txBody>
      <dsp:txXfrm>
        <a:off x="3492634" y="1255612"/>
        <a:ext cx="685441" cy="342720"/>
      </dsp:txXfrm>
    </dsp:sp>
    <dsp:sp modelId="{5746B591-0013-4B04-A6A0-DF109ED61DC9}">
      <dsp:nvSpPr>
        <dsp:cNvPr id="0" name=""/>
        <dsp:cNvSpPr/>
      </dsp:nvSpPr>
      <dsp:spPr>
        <a:xfrm>
          <a:off x="3492634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اسکلت</a:t>
          </a:r>
          <a:endParaRPr lang="fa-IR" sz="1400" b="1" kern="1200" dirty="0"/>
        </a:p>
      </dsp:txBody>
      <dsp:txXfrm>
        <a:off x="3492634" y="1742275"/>
        <a:ext cx="685441" cy="342720"/>
      </dsp:txXfrm>
    </dsp:sp>
    <dsp:sp modelId="{97AFBD7A-5E27-48A8-8C5D-0178D29481F5}">
      <dsp:nvSpPr>
        <dsp:cNvPr id="0" name=""/>
        <dsp:cNvSpPr/>
      </dsp:nvSpPr>
      <dsp:spPr>
        <a:xfrm>
          <a:off x="3492634" y="2228939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سقف</a:t>
          </a:r>
          <a:endParaRPr lang="fa-IR" sz="1400" b="1" kern="1200" dirty="0"/>
        </a:p>
      </dsp:txBody>
      <dsp:txXfrm>
        <a:off x="3492634" y="2228939"/>
        <a:ext cx="685441" cy="342720"/>
      </dsp:txXfrm>
    </dsp:sp>
    <dsp:sp modelId="{18B7A6F1-83C4-481C-B93E-4897836A01C5}">
      <dsp:nvSpPr>
        <dsp:cNvPr id="0" name=""/>
        <dsp:cNvSpPr/>
      </dsp:nvSpPr>
      <dsp:spPr>
        <a:xfrm>
          <a:off x="3492634" y="271560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نما</a:t>
          </a:r>
          <a:endParaRPr lang="fa-IR" sz="1400" b="1" kern="1200" dirty="0"/>
        </a:p>
      </dsp:txBody>
      <dsp:txXfrm>
        <a:off x="3492634" y="2715603"/>
        <a:ext cx="685441" cy="342720"/>
      </dsp:txXfrm>
    </dsp:sp>
    <dsp:sp modelId="{6E9412CA-AE7A-44DB-B602-721E33F9E6DA}">
      <dsp:nvSpPr>
        <dsp:cNvPr id="0" name=""/>
        <dsp:cNvSpPr/>
      </dsp:nvSpPr>
      <dsp:spPr>
        <a:xfrm>
          <a:off x="3492634" y="3202266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سفت کاری</a:t>
          </a:r>
          <a:endParaRPr lang="fa-IR" sz="1400" b="1" kern="1200" dirty="0"/>
        </a:p>
      </dsp:txBody>
      <dsp:txXfrm>
        <a:off x="3492634" y="3202266"/>
        <a:ext cx="685441" cy="342720"/>
      </dsp:txXfrm>
    </dsp:sp>
    <dsp:sp modelId="{CA5845D6-4D7C-4A7D-9004-BA11B567DFDF}">
      <dsp:nvSpPr>
        <dsp:cNvPr id="0" name=""/>
        <dsp:cNvSpPr/>
      </dsp:nvSpPr>
      <dsp:spPr>
        <a:xfrm>
          <a:off x="3493648" y="369144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تاسيسات</a:t>
          </a:r>
          <a:endParaRPr lang="fa-IR" sz="1400" b="1" kern="1200" dirty="0"/>
        </a:p>
      </dsp:txBody>
      <dsp:txXfrm>
        <a:off x="3493648" y="3691445"/>
        <a:ext cx="685441" cy="342720"/>
      </dsp:txXfrm>
    </dsp:sp>
    <dsp:sp modelId="{AC00713C-F923-4F9F-814D-56E376BFDD8B}">
      <dsp:nvSpPr>
        <dsp:cNvPr id="0" name=""/>
        <dsp:cNvSpPr/>
      </dsp:nvSpPr>
      <dsp:spPr>
        <a:xfrm>
          <a:off x="3492634" y="417559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smtClean="0"/>
            <a:t>نازک کاری</a:t>
          </a:r>
          <a:endParaRPr lang="fa-IR" sz="1400" b="1" kern="1200" dirty="0"/>
        </a:p>
      </dsp:txBody>
      <dsp:txXfrm>
        <a:off x="3492634" y="4175593"/>
        <a:ext cx="685441" cy="342720"/>
      </dsp:txXfrm>
    </dsp:sp>
    <dsp:sp modelId="{98A360BF-044A-4902-AE78-AE77BCEFE156}">
      <dsp:nvSpPr>
        <dsp:cNvPr id="0" name=""/>
        <dsp:cNvSpPr/>
      </dsp:nvSpPr>
      <dsp:spPr>
        <a:xfrm>
          <a:off x="4150658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/>
            <a:t>بلوک 5</a:t>
          </a:r>
          <a:endParaRPr lang="fa-IR" sz="1400" b="1" kern="1200" dirty="0"/>
        </a:p>
      </dsp:txBody>
      <dsp:txXfrm>
        <a:off x="4150658" y="768948"/>
        <a:ext cx="685441" cy="342720"/>
      </dsp:txXfrm>
    </dsp:sp>
    <dsp:sp modelId="{17332CA9-2384-4519-8BFA-C92DF9187D82}">
      <dsp:nvSpPr>
        <dsp:cNvPr id="0" name=""/>
        <dsp:cNvSpPr/>
      </dsp:nvSpPr>
      <dsp:spPr>
        <a:xfrm>
          <a:off x="4322018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فونداسیون</a:t>
          </a:r>
          <a:endParaRPr lang="fa-IR" sz="1400" b="1" kern="1200" dirty="0"/>
        </a:p>
      </dsp:txBody>
      <dsp:txXfrm>
        <a:off x="4322018" y="1255612"/>
        <a:ext cx="685441" cy="342720"/>
      </dsp:txXfrm>
    </dsp:sp>
    <dsp:sp modelId="{EF7023AF-8C78-4840-8B2E-07CDE45F0F3A}">
      <dsp:nvSpPr>
        <dsp:cNvPr id="0" name=""/>
        <dsp:cNvSpPr/>
      </dsp:nvSpPr>
      <dsp:spPr>
        <a:xfrm>
          <a:off x="4322018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اسکلت</a:t>
          </a:r>
          <a:endParaRPr lang="fa-IR" sz="1400" b="1" kern="1200" dirty="0"/>
        </a:p>
      </dsp:txBody>
      <dsp:txXfrm>
        <a:off x="4322018" y="1742275"/>
        <a:ext cx="685441" cy="342720"/>
      </dsp:txXfrm>
    </dsp:sp>
    <dsp:sp modelId="{FFFCDB96-01B3-478E-8772-1155D21F3CB8}">
      <dsp:nvSpPr>
        <dsp:cNvPr id="0" name=""/>
        <dsp:cNvSpPr/>
      </dsp:nvSpPr>
      <dsp:spPr>
        <a:xfrm>
          <a:off x="4322018" y="2228939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سقف</a:t>
          </a:r>
          <a:endParaRPr lang="fa-IR" sz="1400" b="1" kern="1200" dirty="0"/>
        </a:p>
      </dsp:txBody>
      <dsp:txXfrm>
        <a:off x="4322018" y="2228939"/>
        <a:ext cx="685441" cy="342720"/>
      </dsp:txXfrm>
    </dsp:sp>
    <dsp:sp modelId="{A6444AF8-C4B3-472C-8F41-C3BE4BB2D9A1}">
      <dsp:nvSpPr>
        <dsp:cNvPr id="0" name=""/>
        <dsp:cNvSpPr/>
      </dsp:nvSpPr>
      <dsp:spPr>
        <a:xfrm>
          <a:off x="4322018" y="271560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نما</a:t>
          </a:r>
          <a:endParaRPr lang="fa-IR" sz="1400" b="1" kern="1200" dirty="0"/>
        </a:p>
      </dsp:txBody>
      <dsp:txXfrm>
        <a:off x="4322018" y="2715603"/>
        <a:ext cx="685441" cy="342720"/>
      </dsp:txXfrm>
    </dsp:sp>
    <dsp:sp modelId="{1BEDE911-6B2F-4ADD-B49C-62CD534F26EB}">
      <dsp:nvSpPr>
        <dsp:cNvPr id="0" name=""/>
        <dsp:cNvSpPr/>
      </dsp:nvSpPr>
      <dsp:spPr>
        <a:xfrm>
          <a:off x="4322018" y="3202266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سفت کاری</a:t>
          </a:r>
          <a:endParaRPr lang="fa-IR" sz="1400" b="1" kern="1200" dirty="0"/>
        </a:p>
      </dsp:txBody>
      <dsp:txXfrm>
        <a:off x="4322018" y="3202266"/>
        <a:ext cx="685441" cy="342720"/>
      </dsp:txXfrm>
    </dsp:sp>
    <dsp:sp modelId="{62A4E06B-182A-4714-A468-4ECC986E0F78}">
      <dsp:nvSpPr>
        <dsp:cNvPr id="0" name=""/>
        <dsp:cNvSpPr/>
      </dsp:nvSpPr>
      <dsp:spPr>
        <a:xfrm>
          <a:off x="4323033" y="369144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تاسيسات</a:t>
          </a:r>
          <a:endParaRPr lang="fa-IR" sz="1400" b="1" kern="1200" dirty="0"/>
        </a:p>
      </dsp:txBody>
      <dsp:txXfrm>
        <a:off x="4323033" y="3691445"/>
        <a:ext cx="685441" cy="342720"/>
      </dsp:txXfrm>
    </dsp:sp>
    <dsp:sp modelId="{60DE87AA-30F3-4C04-8DC7-EBA7E047761A}">
      <dsp:nvSpPr>
        <dsp:cNvPr id="0" name=""/>
        <dsp:cNvSpPr/>
      </dsp:nvSpPr>
      <dsp:spPr>
        <a:xfrm>
          <a:off x="4322018" y="417559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smtClean="0"/>
            <a:t>نازک کاری</a:t>
          </a:r>
          <a:endParaRPr lang="fa-IR" sz="1400" b="1" kern="1200" dirty="0"/>
        </a:p>
      </dsp:txBody>
      <dsp:txXfrm>
        <a:off x="4322018" y="4175593"/>
        <a:ext cx="685441" cy="342720"/>
      </dsp:txXfrm>
    </dsp:sp>
    <dsp:sp modelId="{BF193D70-9576-4F08-BEB5-7BC6B6C94E8B}">
      <dsp:nvSpPr>
        <dsp:cNvPr id="0" name=""/>
        <dsp:cNvSpPr/>
      </dsp:nvSpPr>
      <dsp:spPr>
        <a:xfrm>
          <a:off x="4980042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/>
            <a:t>بلوک 6</a:t>
          </a:r>
          <a:endParaRPr lang="fa-IR" sz="1400" b="1" kern="1200" dirty="0"/>
        </a:p>
      </dsp:txBody>
      <dsp:txXfrm>
        <a:off x="4980042" y="768948"/>
        <a:ext cx="685441" cy="342720"/>
      </dsp:txXfrm>
    </dsp:sp>
    <dsp:sp modelId="{8525F747-9241-46C1-9983-09FEA133EE91}">
      <dsp:nvSpPr>
        <dsp:cNvPr id="0" name=""/>
        <dsp:cNvSpPr/>
      </dsp:nvSpPr>
      <dsp:spPr>
        <a:xfrm>
          <a:off x="5151403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فونداسیون</a:t>
          </a:r>
          <a:endParaRPr lang="fa-IR" sz="1400" b="1" kern="1200" dirty="0"/>
        </a:p>
      </dsp:txBody>
      <dsp:txXfrm>
        <a:off x="5151403" y="1255612"/>
        <a:ext cx="685441" cy="342720"/>
      </dsp:txXfrm>
    </dsp:sp>
    <dsp:sp modelId="{399848E3-60D6-4E68-9254-1FF9D1B451C6}">
      <dsp:nvSpPr>
        <dsp:cNvPr id="0" name=""/>
        <dsp:cNvSpPr/>
      </dsp:nvSpPr>
      <dsp:spPr>
        <a:xfrm>
          <a:off x="5151403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اسکلت</a:t>
          </a:r>
          <a:endParaRPr lang="fa-IR" sz="1400" b="1" kern="1200" dirty="0"/>
        </a:p>
      </dsp:txBody>
      <dsp:txXfrm>
        <a:off x="5151403" y="1742275"/>
        <a:ext cx="685441" cy="342720"/>
      </dsp:txXfrm>
    </dsp:sp>
    <dsp:sp modelId="{416F8A3E-955D-4B3E-9D38-9D8324C756D0}">
      <dsp:nvSpPr>
        <dsp:cNvPr id="0" name=""/>
        <dsp:cNvSpPr/>
      </dsp:nvSpPr>
      <dsp:spPr>
        <a:xfrm>
          <a:off x="5151403" y="2228939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سقف</a:t>
          </a:r>
          <a:endParaRPr lang="fa-IR" sz="1400" b="1" kern="1200" dirty="0"/>
        </a:p>
      </dsp:txBody>
      <dsp:txXfrm>
        <a:off x="5151403" y="2228939"/>
        <a:ext cx="685441" cy="342720"/>
      </dsp:txXfrm>
    </dsp:sp>
    <dsp:sp modelId="{1FB268E5-590C-4954-AAA8-A2D4D48C09D7}">
      <dsp:nvSpPr>
        <dsp:cNvPr id="0" name=""/>
        <dsp:cNvSpPr/>
      </dsp:nvSpPr>
      <dsp:spPr>
        <a:xfrm>
          <a:off x="5151403" y="271560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نما</a:t>
          </a:r>
          <a:endParaRPr lang="fa-IR" sz="1400" b="1" kern="1200" dirty="0"/>
        </a:p>
      </dsp:txBody>
      <dsp:txXfrm>
        <a:off x="5151403" y="2715603"/>
        <a:ext cx="685441" cy="342720"/>
      </dsp:txXfrm>
    </dsp:sp>
    <dsp:sp modelId="{7A32D2E1-9199-478C-A0FC-C6DDA31D433D}">
      <dsp:nvSpPr>
        <dsp:cNvPr id="0" name=""/>
        <dsp:cNvSpPr/>
      </dsp:nvSpPr>
      <dsp:spPr>
        <a:xfrm>
          <a:off x="5151403" y="3202266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سفت کاری</a:t>
          </a:r>
          <a:endParaRPr lang="fa-IR" sz="1400" b="1" kern="1200" dirty="0"/>
        </a:p>
      </dsp:txBody>
      <dsp:txXfrm>
        <a:off x="5151403" y="3202266"/>
        <a:ext cx="685441" cy="342720"/>
      </dsp:txXfrm>
    </dsp:sp>
    <dsp:sp modelId="{71E7ECA9-8944-40F9-8625-96A4C6B1BC09}">
      <dsp:nvSpPr>
        <dsp:cNvPr id="0" name=""/>
        <dsp:cNvSpPr/>
      </dsp:nvSpPr>
      <dsp:spPr>
        <a:xfrm>
          <a:off x="5152417" y="369144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/>
            <a:t>تاسيسات</a:t>
          </a:r>
          <a:endParaRPr lang="fa-IR" sz="1400" b="1" kern="1200" dirty="0"/>
        </a:p>
      </dsp:txBody>
      <dsp:txXfrm>
        <a:off x="5152417" y="3691445"/>
        <a:ext cx="685441" cy="342720"/>
      </dsp:txXfrm>
    </dsp:sp>
    <dsp:sp modelId="{30DE0D0F-FA37-4422-AAAA-C8EFB9528247}">
      <dsp:nvSpPr>
        <dsp:cNvPr id="0" name=""/>
        <dsp:cNvSpPr/>
      </dsp:nvSpPr>
      <dsp:spPr>
        <a:xfrm>
          <a:off x="5151403" y="4175593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smtClean="0"/>
            <a:t>نازک کاری</a:t>
          </a:r>
          <a:endParaRPr lang="fa-IR" sz="1400" b="1" kern="1200" dirty="0"/>
        </a:p>
      </dsp:txBody>
      <dsp:txXfrm>
        <a:off x="5151403" y="4175593"/>
        <a:ext cx="685441" cy="342720"/>
      </dsp:txXfrm>
    </dsp:sp>
    <dsp:sp modelId="{F4999627-7FF0-463D-8095-631D4DA628F3}">
      <dsp:nvSpPr>
        <dsp:cNvPr id="0" name=""/>
        <dsp:cNvSpPr/>
      </dsp:nvSpPr>
      <dsp:spPr>
        <a:xfrm>
          <a:off x="5809427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برچیدن کارگاه</a:t>
          </a:r>
          <a:endParaRPr lang="fa-IR" sz="1100" b="1" kern="1200" dirty="0"/>
        </a:p>
      </dsp:txBody>
      <dsp:txXfrm>
        <a:off x="5809427" y="768948"/>
        <a:ext cx="685441" cy="342720"/>
      </dsp:txXfrm>
    </dsp:sp>
    <dsp:sp modelId="{9BD3C3E2-F733-443A-A528-8BD09D4860C5}">
      <dsp:nvSpPr>
        <dsp:cNvPr id="0" name=""/>
        <dsp:cNvSpPr/>
      </dsp:nvSpPr>
      <dsp:spPr>
        <a:xfrm>
          <a:off x="6638811" y="768948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</a:t>
          </a:r>
          <a:endParaRPr lang="fa-IR" sz="1100" b="1" kern="1200" dirty="0"/>
        </a:p>
      </dsp:txBody>
      <dsp:txXfrm>
        <a:off x="6638811" y="768948"/>
        <a:ext cx="685441" cy="342720"/>
      </dsp:txXfrm>
    </dsp:sp>
    <dsp:sp modelId="{0C6F7753-EEC1-494F-B0E4-A4A7AD812743}">
      <dsp:nvSpPr>
        <dsp:cNvPr id="0" name=""/>
        <dsp:cNvSpPr/>
      </dsp:nvSpPr>
      <dsp:spPr>
        <a:xfrm>
          <a:off x="6810172" y="1255612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 بتن</a:t>
          </a:r>
          <a:endParaRPr lang="fa-IR" sz="1100" b="1" kern="1200" dirty="0"/>
        </a:p>
      </dsp:txBody>
      <dsp:txXfrm>
        <a:off x="6810172" y="1255612"/>
        <a:ext cx="685441" cy="342720"/>
      </dsp:txXfrm>
    </dsp:sp>
    <dsp:sp modelId="{227C07E5-BDEC-4249-9E1B-5FBC42AD670B}">
      <dsp:nvSpPr>
        <dsp:cNvPr id="0" name=""/>
        <dsp:cNvSpPr/>
      </dsp:nvSpPr>
      <dsp:spPr>
        <a:xfrm>
          <a:off x="6810172" y="1742275"/>
          <a:ext cx="685441" cy="342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b="1" kern="1200" dirty="0" smtClean="0"/>
            <a:t>آزمایش</a:t>
          </a:r>
          <a:r>
            <a:rPr lang="fa-IR" sz="1100" kern="1200" dirty="0" smtClean="0"/>
            <a:t> </a:t>
          </a:r>
          <a:r>
            <a:rPr lang="fa-IR" sz="1100" b="1" kern="1200" dirty="0" smtClean="0"/>
            <a:t>جوش</a:t>
          </a:r>
          <a:endParaRPr lang="fa-IR" sz="1100" b="1" kern="1200" dirty="0"/>
        </a:p>
      </dsp:txBody>
      <dsp:txXfrm>
        <a:off x="6810172" y="1742275"/>
        <a:ext cx="685441" cy="342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www.IBMP.ir              </a:t>
            </a:r>
            <a:r>
              <a:rPr lang="fa-IR" smtClean="0"/>
              <a:t>بزرگترین بانک اطلاعات  صنعت ساخت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FFC51-FBD2-45EC-9FB6-FDECAAA80167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951C3-ACB5-4E65-BFF4-6BDE73D84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6225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en-US" smtClean="0"/>
              <a:t>www.IBMP.ir              </a:t>
            </a:r>
            <a:r>
              <a:rPr lang="fa-IR" smtClean="0"/>
              <a:t>بزرگترین بانک اطلاعات  صنعت ساخت 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7D52E1D-61AB-4638-BFC9-8271C9895B50}" type="datetimeFigureOut">
              <a:rPr lang="fa-IR" smtClean="0"/>
              <a:pPr/>
              <a:t>1434/01/14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D44929E-0D54-419E-980B-68F4C45D94D4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3951259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www.IBMP.ir              </a:t>
            </a:r>
            <a:r>
              <a:rPr lang="fa-IR" smtClean="0"/>
              <a:t>بزرگترین بانک اطلاعات  صنعت ساخت 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1612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www.IBMP.ir              </a:t>
            </a:r>
            <a:r>
              <a:rPr lang="fa-IR" smtClean="0"/>
              <a:t>بزرگترین بانک اطلاعات  صنعت ساخت 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1627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C2DA03-D207-4110-9920-C2417E364384}" type="datetime1">
              <a:rPr lang="en-US" smtClean="0"/>
              <a:t>11/27/2012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432AD-E244-493C-986A-32A844D971F9}" type="datetime1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626E8-ACD3-4720-AE4F-F69D0D544625}" type="datetime1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4923E2-7640-4594-8CAC-AC4929B148A3}" type="datetime1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9EFF0B-EEFC-4C60-AEC7-BFA84245A6BC}" type="datetime1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F1489C-682A-4474-B625-FBC820AD0A2A}" type="datetime1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118075-08AE-4C75-82C9-817924291601}" type="datetime1">
              <a:rPr lang="en-US" smtClean="0"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423AD1-B91D-4E1C-A55D-F8C001FEEF6A}" type="datetime1">
              <a:rPr lang="en-US" smtClean="0"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FD0D7-3044-4712-8E01-A93AD9908F63}" type="datetime1">
              <a:rPr lang="en-US" smtClean="0"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C236D-6207-43DF-9CFA-57D041BC9FB2}" type="datetime1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6A1CC5-EA93-4A6B-B052-124BC90D4D2A}" type="datetime1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8179703-F3D7-4B27-BA63-EF11ABF320CB}" type="datetime1">
              <a:rPr lang="en-US" smtClean="0"/>
              <a:t>11/27/2012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ibmp.i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bmp.ir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1%20(2).xls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bmp.ir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5.xml"/><Relationship Id="rId7" Type="http://schemas.openxmlformats.org/officeDocument/2006/relationships/slide" Target="slide9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hyperlink" Target="http://www.ibmp.i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bmp.i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p.i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bmp.ir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bmp.ir/" TargetMode="External"/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bmp.ir/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diagramLayout" Target="../diagrams/layout4.xml"/><Relationship Id="rId7" Type="http://schemas.openxmlformats.org/officeDocument/2006/relationships/slide" Target="slide6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hyperlink" Target="http://www.ibmp.ir/" TargetMode="Externa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04800"/>
            <a:ext cx="7406640" cy="2514600"/>
          </a:xfrm>
        </p:spPr>
        <p:txBody>
          <a:bodyPr>
            <a:normAutofit/>
          </a:bodyPr>
          <a:lstStyle/>
          <a:p>
            <a:pPr algn="ctr"/>
            <a:endParaRPr lang="fa-IR" sz="3900" dirty="0" smtClean="0"/>
          </a:p>
          <a:p>
            <a:pPr algn="ctr"/>
            <a:r>
              <a:rPr lang="fa-IR" sz="3900" dirty="0" smtClean="0"/>
              <a:t>ساختار شکست کار </a:t>
            </a:r>
          </a:p>
          <a:p>
            <a:pPr algn="ctr"/>
            <a:r>
              <a:rPr lang="fa-IR" sz="3900" dirty="0" smtClean="0"/>
              <a:t>پروژه مسکن مهر هشتگرد  </a:t>
            </a:r>
          </a:p>
          <a:p>
            <a:pPr algn="ctr"/>
            <a:endParaRPr lang="fa-IR" dirty="0" smtClean="0"/>
          </a:p>
          <a:p>
            <a:pPr algn="ctr"/>
            <a:endParaRPr lang="en-US" dirty="0" smtClean="0"/>
          </a:p>
          <a:p>
            <a:pPr algn="ctr"/>
            <a:endParaRPr lang="fa-IR" dirty="0" smtClean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60500" y="2895600"/>
            <a:ext cx="7406640" cy="2514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tIns="0">
            <a:norm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endParaRPr lang="en-US" sz="39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rId4"/>
            </a:endParaRPr>
          </a:p>
          <a:p>
            <a:pPr algn="ctr"/>
            <a:r>
              <a:rPr lang="en-US" sz="3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http://www.IBMP.ir</a:t>
            </a:r>
            <a:endParaRPr lang="en-US" sz="39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a-IR" sz="3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39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a-IR" sz="39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a-IR" dirty="0" smtClean="0"/>
          </a:p>
          <a:p>
            <a:pPr algn="ctr"/>
            <a:endParaRPr lang="en-US" dirty="0" smtClean="0"/>
          </a:p>
          <a:p>
            <a:pPr algn="ctr"/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971800"/>
            <a:ext cx="7498080" cy="3276600"/>
          </a:xfrm>
        </p:spPr>
        <p:txBody>
          <a:bodyPr/>
          <a:lstStyle/>
          <a:p>
            <a:pPr algn="ctr">
              <a:buNone/>
            </a:pPr>
            <a:r>
              <a:rPr lang="fa-IR" dirty="0" smtClean="0">
                <a:cs typeface="B Titr" pitchFamily="2" charset="-78"/>
              </a:rPr>
              <a:t>تعریف فعالیت ها 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6360" y="6858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اقلام تحویل دادنی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1066800"/>
            <a:ext cx="3124200" cy="8263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 fontAlgn="b">
              <a:lnSpc>
                <a:spcPct val="150000"/>
              </a:lnSpc>
            </a:pPr>
            <a:endParaRPr lang="fa-IR" dirty="0" smtClean="0">
              <a:solidFill>
                <a:srgbClr val="000000"/>
              </a:solidFill>
              <a:latin typeface="Calibri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1- </a:t>
            </a:r>
            <a:r>
              <a:rPr lang="fa-IR" sz="2000" b="1" dirty="0" smtClean="0">
                <a:cs typeface="B Nazanin" pitchFamily="2" charset="-78"/>
              </a:rPr>
              <a:t>کارگاه </a:t>
            </a:r>
            <a:endParaRPr lang="en-US" b="1" dirty="0" smtClean="0">
              <a:solidFill>
                <a:srgbClr val="000000"/>
              </a:solidFill>
              <a:latin typeface="Calibri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         1- 1کانکس</a:t>
            </a:r>
            <a:endParaRPr lang="en-US" dirty="0" smtClean="0">
              <a:latin typeface="Arial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         1- 2مصالح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	</a:t>
            </a:r>
            <a:endParaRPr lang="en-US" dirty="0" smtClean="0">
              <a:latin typeface="Arial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         1- 3ماشین آلات</a:t>
            </a:r>
          </a:p>
          <a:p>
            <a:pPr algn="r" rtl="1" fontAlgn="b">
              <a:lnSpc>
                <a:spcPct val="150000"/>
              </a:lnSpc>
            </a:pPr>
            <a:endParaRPr lang="en-US" dirty="0" smtClean="0">
              <a:latin typeface="Arial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2- </a:t>
            </a:r>
            <a:r>
              <a:rPr lang="fa-IR" b="1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زمین آماده شده</a:t>
            </a:r>
            <a:endParaRPr lang="en-US" b="1" dirty="0" smtClean="0">
              <a:latin typeface="Arial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3- </a:t>
            </a:r>
            <a:r>
              <a:rPr lang="fa-IR" b="1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شمع</a:t>
            </a:r>
            <a:endParaRPr lang="en-US" b="1" dirty="0" smtClean="0">
              <a:latin typeface="Arial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4- </a:t>
            </a:r>
            <a:r>
              <a:rPr lang="fa-IR" b="1" dirty="0" smtClean="0">
                <a:solidFill>
                  <a:srgbClr val="000000"/>
                </a:solidFill>
                <a:latin typeface="Calibri"/>
                <a:cs typeface="B Nazanin" pitchFamily="2" charset="-78"/>
              </a:rPr>
              <a:t>پی</a:t>
            </a:r>
          </a:p>
          <a:p>
            <a:pPr algn="r" rtl="1" fontAlgn="b">
              <a:lnSpc>
                <a:spcPct val="150000"/>
              </a:lnSpc>
            </a:pPr>
            <a:endParaRPr lang="fa-IR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en-US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fa-IR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fa-IR" dirty="0" smtClean="0">
              <a:solidFill>
                <a:srgbClr val="000000"/>
              </a:solidFill>
              <a:latin typeface="Calibri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fa-IR" dirty="0" smtClean="0">
              <a:solidFill>
                <a:srgbClr val="000000"/>
              </a:solidFill>
              <a:latin typeface="Calibri"/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  <a:latin typeface="Calibri"/>
              <a:cs typeface="B Nazanin" pitchFamily="2" charset="-78"/>
            </a:endParaRPr>
          </a:p>
          <a:p>
            <a:pPr algn="r" rtl="1" fontAlgn="ctr">
              <a:lnSpc>
                <a:spcPct val="150000"/>
              </a:lnSpc>
            </a:pPr>
            <a:endParaRPr lang="en-US" sz="1400" b="1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en-US" sz="1400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en-US" sz="1400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en-US" sz="1400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endParaRPr lang="en-US" sz="1400" dirty="0" smtClean="0">
              <a:latin typeface="Arial"/>
              <a:cs typeface="B Nazanin" pitchFamily="2" charset="-78"/>
            </a:endParaRPr>
          </a:p>
          <a:p>
            <a:pPr algn="r">
              <a:lnSpc>
                <a:spcPct val="150000"/>
              </a:lnSpc>
            </a:pPr>
            <a:endParaRPr lang="en-US" sz="1400" dirty="0"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1447800"/>
            <a:ext cx="26670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5- </a:t>
            </a:r>
            <a:r>
              <a:rPr lang="fa-IR" sz="2000" b="1" dirty="0" smtClean="0">
                <a:cs typeface="B Nazanin" pitchFamily="2" charset="-78"/>
              </a:rPr>
              <a:t>اسکلت</a:t>
            </a:r>
            <a:endParaRPr lang="fa-IR" b="1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   5-1 ستون </a:t>
            </a:r>
            <a:endParaRPr lang="en-US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   5-2 تیر</a:t>
            </a: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   5-3 ضد زنگ تیر و ستون</a:t>
            </a: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   5-4 صفحه ستون</a:t>
            </a: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6- </a:t>
            </a:r>
            <a:r>
              <a:rPr lang="fa-IR" b="1" dirty="0" smtClean="0">
                <a:cs typeface="B Nazanin" pitchFamily="2" charset="-78"/>
              </a:rPr>
              <a:t>سقف</a:t>
            </a: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6-1 قسمت سازه ای</a:t>
            </a: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6-2 سقف کاذب</a:t>
            </a:r>
          </a:p>
          <a:p>
            <a:pPr algn="r" rtl="1" fontAlgn="b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      6-3  سرامیک</a:t>
            </a:r>
            <a:endParaRPr lang="en-US" dirty="0" smtClean="0">
              <a:cs typeface="B Nazanin" pitchFamily="2" charset="-78"/>
            </a:endParaRPr>
          </a:p>
          <a:p>
            <a:pPr algn="r" rtl="1" fontAlgn="b">
              <a:lnSpc>
                <a:spcPct val="150000"/>
              </a:lnSpc>
            </a:pPr>
            <a:r>
              <a:rPr lang="en-US" dirty="0" smtClean="0">
                <a:cs typeface="B Nazanin" pitchFamily="2" charset="-78"/>
              </a:rPr>
              <a:t>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7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54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6858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اقلام تحویل دادنی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791200" y="1447800"/>
            <a:ext cx="314248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7- </a:t>
            </a:r>
            <a:r>
              <a:rPr lang="fa-IR" sz="2000" b="1" dirty="0" smtClean="0">
                <a:cs typeface="B Nazanin" pitchFamily="2" charset="-78"/>
              </a:rPr>
              <a:t>راه پله و پاگرد</a:t>
            </a:r>
            <a:endParaRPr lang="fa-IR" sz="1800" b="1" dirty="0" smtClean="0">
              <a:cs typeface="B Nazanin" pitchFamily="2" charset="-78"/>
            </a:endParaRP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8- </a:t>
            </a:r>
            <a:r>
              <a:rPr lang="fa-IR" sz="1800" b="1" dirty="0" smtClean="0">
                <a:cs typeface="B Nazanin" pitchFamily="2" charset="-78"/>
              </a:rPr>
              <a:t>بام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قسمت سازه ای 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عایق بام</a:t>
            </a:r>
          </a:p>
          <a:p>
            <a:pPr algn="r" rtl="1" fontAlgn="b">
              <a:buNone/>
            </a:pPr>
            <a:endParaRPr lang="fa-IR" sz="1800" dirty="0" smtClean="0">
              <a:cs typeface="B Nazanin" pitchFamily="2" charset="-78"/>
            </a:endParaRP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9</a:t>
            </a:r>
            <a:r>
              <a:rPr lang="en-US" sz="1800" dirty="0" smtClean="0">
                <a:cs typeface="B Nazanin" pitchFamily="2" charset="-78"/>
              </a:rPr>
              <a:t>- </a:t>
            </a:r>
            <a:r>
              <a:rPr lang="fa-IR" sz="2000" b="1" dirty="0" smtClean="0">
                <a:cs typeface="B Nazanin" pitchFamily="2" charset="-78"/>
              </a:rPr>
              <a:t>دیوار</a:t>
            </a:r>
            <a:endParaRPr lang="fa-IR" sz="1800" b="1" dirty="0" smtClean="0">
              <a:cs typeface="B Nazanin" pitchFamily="2" charset="-78"/>
            </a:endParaRP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      9-1 قسمت سازهای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      9-2 عایق حمام و آشپزخانه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      9-3 کاشی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      9-4 اندود گچ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      9-5 رنگ</a:t>
            </a: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 10- </a:t>
            </a:r>
            <a:r>
              <a:rPr lang="fa-IR" sz="2000" b="1" dirty="0" smtClean="0">
                <a:cs typeface="B Nazanin" pitchFamily="2" charset="-78"/>
              </a:rPr>
              <a:t>جانپناه</a:t>
            </a:r>
            <a:endParaRPr lang="fa-IR" sz="1800" b="1" dirty="0" smtClean="0">
              <a:cs typeface="B Nazanin" pitchFamily="2" charset="-78"/>
            </a:endParaRPr>
          </a:p>
          <a:p>
            <a:pPr algn="r" rtl="1" fontAlgn="b">
              <a:buNone/>
            </a:pPr>
            <a:r>
              <a:rPr lang="fa-IR" sz="1800" dirty="0" smtClean="0">
                <a:cs typeface="B Nazanin" pitchFamily="2" charset="-78"/>
              </a:rPr>
              <a:t>11- </a:t>
            </a:r>
            <a:r>
              <a:rPr lang="fa-IR" sz="2000" b="1" dirty="0" smtClean="0">
                <a:cs typeface="B Nazanin" pitchFamily="2" charset="-78"/>
              </a:rPr>
              <a:t>در و پنجره</a:t>
            </a:r>
            <a:endParaRPr lang="en-US" sz="1800" b="1" dirty="0" smtClean="0">
              <a:cs typeface="B Nazanin" pitchFamily="2" charset="-78"/>
            </a:endParaRPr>
          </a:p>
          <a:p>
            <a:pPr algn="r" rtl="1" fontAlgn="b">
              <a:buNone/>
            </a:pPr>
            <a:endParaRPr lang="en-US" sz="1800" dirty="0" smtClean="0">
              <a:cs typeface="B Nazanin" pitchFamily="2" charset="-78"/>
            </a:endParaRPr>
          </a:p>
          <a:p>
            <a:pPr>
              <a:buNone/>
            </a:pPr>
            <a:endParaRPr lang="en-US" sz="1800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676400"/>
            <a:ext cx="3429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12- </a:t>
            </a:r>
            <a:r>
              <a:rPr lang="fa-IR" sz="2000" b="1" dirty="0" smtClean="0">
                <a:solidFill>
                  <a:prstClr val="black"/>
                </a:solidFill>
                <a:cs typeface="B Nazanin" pitchFamily="2" charset="-78"/>
              </a:rPr>
              <a:t>تاسیسات مکانیکی </a:t>
            </a: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:</a:t>
            </a:r>
          </a:p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            12-1لوله</a:t>
            </a:r>
            <a:endParaRPr lang="en-US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            12-2 شوفاژ</a:t>
            </a:r>
            <a:endParaRPr lang="en-US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endParaRPr lang="en-US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13- </a:t>
            </a:r>
            <a:r>
              <a:rPr lang="fa-IR" sz="2000" b="1" dirty="0" smtClean="0">
                <a:solidFill>
                  <a:prstClr val="black"/>
                </a:solidFill>
                <a:cs typeface="B Nazanin" pitchFamily="2" charset="-78"/>
              </a:rPr>
              <a:t>سیم و کلید پریز</a:t>
            </a:r>
            <a:endParaRPr lang="en-US" b="1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14- </a:t>
            </a:r>
            <a:r>
              <a:rPr lang="fa-IR" sz="2000" b="1" dirty="0" smtClean="0">
                <a:solidFill>
                  <a:prstClr val="black"/>
                </a:solidFill>
                <a:cs typeface="B Nazanin" pitchFamily="2" charset="-78"/>
              </a:rPr>
              <a:t>شیرآلات</a:t>
            </a:r>
            <a:endParaRPr lang="en-US" b="1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65760" lvl="0" indent="-283464" algn="r" rtl="1" fontAlgn="b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15- </a:t>
            </a:r>
            <a:r>
              <a:rPr lang="fa-IR" sz="2000" b="1" dirty="0" smtClean="0">
                <a:solidFill>
                  <a:prstClr val="black"/>
                </a:solidFill>
                <a:cs typeface="B Nazanin" pitchFamily="2" charset="-78"/>
              </a:rPr>
              <a:t>سنگ نما</a:t>
            </a:r>
            <a:endParaRPr lang="en-US" b="1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65760" lvl="0" indent="-283464" algn="r" rtl="1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16- </a:t>
            </a:r>
            <a:r>
              <a:rPr lang="fa-IR" sz="2000" b="1" dirty="0" smtClean="0">
                <a:solidFill>
                  <a:prstClr val="black"/>
                </a:solidFill>
                <a:cs typeface="B Nazanin" pitchFamily="2" charset="-78"/>
              </a:rPr>
              <a:t>تحویل نهایی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8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480457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21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فعالیت 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47800"/>
            <a:ext cx="4133088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1- </a:t>
            </a:r>
            <a:r>
              <a:rPr lang="fa-IR" sz="2000" b="1" dirty="0" smtClean="0">
                <a:cs typeface="B Nazanin" pitchFamily="2" charset="-78"/>
              </a:rPr>
              <a:t>تجهیز کارگاه</a:t>
            </a:r>
            <a:endParaRPr lang="fa-IR" sz="18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2- </a:t>
            </a:r>
            <a:r>
              <a:rPr lang="fa-IR" sz="2000" b="1" dirty="0" smtClean="0">
                <a:cs typeface="B Nazanin" pitchFamily="2" charset="-78"/>
              </a:rPr>
              <a:t>طراحی</a:t>
            </a:r>
            <a:endParaRPr lang="fa-IR" sz="18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3- </a:t>
            </a:r>
            <a:r>
              <a:rPr lang="fa-IR" sz="2000" b="1" dirty="0" smtClean="0">
                <a:cs typeface="B Nazanin" pitchFamily="2" charset="-78"/>
              </a:rPr>
              <a:t>آماده سازی زمین</a:t>
            </a:r>
          </a:p>
          <a:p>
            <a:pPr>
              <a:buNone/>
            </a:pPr>
            <a:r>
              <a:rPr lang="fa-IR" sz="2000" b="1" dirty="0" smtClean="0">
                <a:cs typeface="B Nazanin" pitchFamily="2" charset="-78"/>
              </a:rPr>
              <a:t>    </a:t>
            </a:r>
            <a:r>
              <a:rPr lang="fa-IR" sz="2000" dirty="0" smtClean="0">
                <a:cs typeface="B Nazanin" pitchFamily="2" charset="-78"/>
              </a:rPr>
              <a:t>3-1 پاک سازی</a:t>
            </a:r>
            <a:endParaRPr lang="fa-IR" sz="1800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    3-2 اجرای شمع زیر فونداسیون </a:t>
            </a: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    3-3 خط کشی و تعیین موقعیت استقرار سازه</a:t>
            </a: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4- </a:t>
            </a:r>
            <a:r>
              <a:rPr lang="fa-IR" sz="2000" b="1" dirty="0" smtClean="0">
                <a:cs typeface="B Nazanin" pitchFamily="2" charset="-78"/>
              </a:rPr>
              <a:t>پیاده نمودن آکس های فونداسیون </a:t>
            </a:r>
            <a:endParaRPr lang="fa-IR" sz="18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5- </a:t>
            </a:r>
            <a:r>
              <a:rPr lang="fa-IR" sz="2000" b="1" dirty="0" smtClean="0">
                <a:cs typeface="B Nazanin" pitchFamily="2" charset="-78"/>
              </a:rPr>
              <a:t>اجرای بتن مگر</a:t>
            </a:r>
            <a:endParaRPr lang="fa-IR" sz="18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6- </a:t>
            </a:r>
            <a:r>
              <a:rPr lang="fa-IR" sz="2000" b="1" dirty="0" smtClean="0">
                <a:cs typeface="B Nazanin" pitchFamily="2" charset="-78"/>
              </a:rPr>
              <a:t>قالب بندی</a:t>
            </a:r>
            <a:endParaRPr lang="fa-IR" sz="1800" b="1" dirty="0" smtClean="0">
              <a:cs typeface="B Nazanin" pitchFamily="2" charset="-78"/>
            </a:endParaRP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7- </a:t>
            </a:r>
            <a:r>
              <a:rPr lang="fa-IR" sz="2000" b="1" i="1" dirty="0" smtClean="0">
                <a:cs typeface="B Nazanin" pitchFamily="2" charset="-78"/>
              </a:rPr>
              <a:t>ساخت</a:t>
            </a:r>
            <a:r>
              <a:rPr lang="fa-IR" sz="2000" i="1" dirty="0" smtClean="0">
                <a:cs typeface="B Nazanin" pitchFamily="2" charset="-78"/>
              </a:rPr>
              <a:t> </a:t>
            </a:r>
            <a:endParaRPr lang="fa-IR" sz="1800" i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    7-1 کارهای بتنی (بتن ریزی،پرداخت،عمل آوری) </a:t>
            </a: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    7-2 کارهای خاکی (خاک برداری و خاک ریزی ) </a:t>
            </a: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    7-3 آجرکاری </a:t>
            </a:r>
          </a:p>
          <a:p>
            <a:pPr>
              <a:buNone/>
            </a:pPr>
            <a:r>
              <a:rPr lang="fa-IR" sz="1800" dirty="0" smtClean="0">
                <a:cs typeface="B Nazanin" pitchFamily="2" charset="-78"/>
              </a:rPr>
              <a:t>             </a:t>
            </a:r>
            <a:endParaRPr lang="en-US" sz="1800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371600"/>
            <a:ext cx="441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7-4 </a:t>
            </a:r>
            <a:r>
              <a:rPr lang="fa-IR" b="1" dirty="0" smtClean="0">
                <a:cs typeface="B Nazanin" pitchFamily="2" charset="-78"/>
              </a:rPr>
              <a:t>کارهای فلزی </a:t>
            </a:r>
            <a:r>
              <a:rPr lang="fa-IR" dirty="0" smtClean="0">
                <a:cs typeface="B Nazanin" pitchFamily="2" charset="-78"/>
              </a:rPr>
              <a:t> 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7-4-1  رگلاژ صفحه ستون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7-4-2  اجرای ضدزنگ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7-4-3  جوشکاری 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7-4-4  جوش نبشی و نشیمن (</a:t>
            </a:r>
            <a:r>
              <a:rPr lang="fa-IR" sz="1400" dirty="0" smtClean="0">
                <a:cs typeface="B Nazanin" pitchFamily="2" charset="-78"/>
              </a:rPr>
              <a:t>آماده کردن ستون</a:t>
            </a:r>
            <a:r>
              <a:rPr lang="fa-IR" dirty="0" smtClean="0">
                <a:cs typeface="B Nazanin" pitchFamily="2" charset="-78"/>
              </a:rPr>
              <a:t>)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7-4-5  ساخت اسکلت  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7-5 </a:t>
            </a:r>
            <a:r>
              <a:rPr lang="fa-IR" b="1" dirty="0" smtClean="0">
                <a:cs typeface="B Nazanin" pitchFamily="2" charset="-78"/>
              </a:rPr>
              <a:t>آرماتوربندی </a:t>
            </a:r>
            <a:r>
              <a:rPr lang="fa-IR" dirty="0" smtClean="0">
                <a:cs typeface="B Nazanin" pitchFamily="2" charset="-78"/>
              </a:rPr>
              <a:t>  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7-5-1 خم و قطع آرماتور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       7-5-2 اجرای آرماتور</a:t>
            </a:r>
          </a:p>
          <a:p>
            <a:pPr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8- </a:t>
            </a:r>
            <a:r>
              <a:rPr lang="fa-IR" sz="2000" b="1" dirty="0" smtClean="0">
                <a:cs typeface="B Nazanin" pitchFamily="2" charset="-78"/>
              </a:rPr>
              <a:t>اجرای سقف</a:t>
            </a:r>
            <a:endParaRPr lang="fa-IR" b="1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    8-1 نصب آرماتورهای حرارتی و قالبهای دور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       8-2 نصب تیرچه و بلوک </a:t>
            </a:r>
          </a:p>
          <a:p>
            <a:pPr algn="r" rtl="1">
              <a:buNone/>
            </a:pPr>
            <a:endParaRPr lang="fa-IR" b="1" dirty="0" smtClean="0">
              <a:cs typeface="B Nazanin" pitchFamily="2" charset="-78"/>
            </a:endParaRPr>
          </a:p>
          <a:p>
            <a:pPr algn="r" rt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6324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9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096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فعالیت 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447800"/>
            <a:ext cx="4056888" cy="4800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a-IR" dirty="0" smtClean="0">
                <a:cs typeface="B Nazanin" pitchFamily="2" charset="-78"/>
              </a:rPr>
              <a:t>9- </a:t>
            </a:r>
            <a:r>
              <a:rPr lang="fa-IR" sz="3600" b="1" dirty="0" smtClean="0">
                <a:cs typeface="B Nazanin" pitchFamily="2" charset="-78"/>
              </a:rPr>
              <a:t>نازک کاری </a:t>
            </a:r>
            <a:r>
              <a:rPr lang="fa-IR" dirty="0" smtClean="0">
                <a:cs typeface="B Nazanin" pitchFamily="2" charset="-78"/>
              </a:rPr>
              <a:t> 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9-1 نقاشی  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 9-2 کاشی کاری و سرامیک و موزاییک 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 9-3 سیمانکاری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   9-4 گچکاری  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9-5 اجرای قرنیز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 9-6 نصب درب و پنجره و...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10- </a:t>
            </a:r>
            <a:r>
              <a:rPr lang="fa-IR" sz="3600" b="1" dirty="0" smtClean="0">
                <a:cs typeface="B Nazanin" pitchFamily="2" charset="-78"/>
              </a:rPr>
              <a:t>تاسیسات :</a:t>
            </a:r>
            <a:endParaRPr lang="fa-IR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    10-1 </a:t>
            </a:r>
            <a:r>
              <a:rPr lang="fa-IR" b="1" dirty="0" smtClean="0">
                <a:cs typeface="B Nazanin" pitchFamily="2" charset="-78"/>
              </a:rPr>
              <a:t>تاسیسات مکانیکی 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               10-1-1 لوله کشی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               10-1-2 نصب شوفاژ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         10-2 </a:t>
            </a:r>
            <a:r>
              <a:rPr lang="fa-IR" b="1" dirty="0" smtClean="0">
                <a:cs typeface="B Nazanin" pitchFamily="2" charset="-78"/>
              </a:rPr>
              <a:t>تاسیسات برقی  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               10-2-1 تعبیه داکتها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               10-2-2   سیم کشی  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                     10-2-3 نصب کلید و پریز عایقکاری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524000"/>
            <a:ext cx="3200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11- </a:t>
            </a:r>
            <a:r>
              <a:rPr lang="fa-IR" sz="2000" b="1" dirty="0" smtClean="0">
                <a:cs typeface="B Nazanin" pitchFamily="2" charset="-78"/>
              </a:rPr>
              <a:t>کف سازی  </a:t>
            </a:r>
            <a:endParaRPr lang="fa-IR" b="1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        12-1 شیب بندی 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        12-2 پوکه ریزی  </a:t>
            </a:r>
          </a:p>
          <a:p>
            <a:pPr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12- </a:t>
            </a:r>
            <a:r>
              <a:rPr lang="fa-IR" sz="2000" b="1" dirty="0" smtClean="0">
                <a:cs typeface="B Nazanin" pitchFamily="2" charset="-78"/>
              </a:rPr>
              <a:t>نماسازی</a:t>
            </a:r>
            <a:endParaRPr lang="fa-IR" b="1" dirty="0" smtClean="0">
              <a:cs typeface="B Nazanin" pitchFamily="2" charset="-78"/>
            </a:endParaRPr>
          </a:p>
          <a:p>
            <a:pPr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13- </a:t>
            </a:r>
            <a:r>
              <a:rPr lang="fa-IR" b="1" dirty="0" smtClean="0">
                <a:cs typeface="B Nazanin" pitchFamily="2" charset="-78"/>
              </a:rPr>
              <a:t>برچیدن کارگاه (</a:t>
            </a:r>
            <a:r>
              <a:rPr lang="fa-IR" dirty="0" smtClean="0">
                <a:cs typeface="B Nazanin" pitchFamily="2" charset="-78"/>
              </a:rPr>
              <a:t>جمع آوری و خروج مصالح مازاد و ماشین 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Oval 4">
            <a:hlinkClick r:id="rId2" action="ppaction://hlinkfile"/>
          </p:cNvPr>
          <p:cNvSpPr/>
          <p:nvPr/>
        </p:nvSpPr>
        <p:spPr>
          <a:xfrm>
            <a:off x="1752600" y="54102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10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کارها (</a:t>
            </a:r>
            <a:r>
              <a:rPr lang="en-US" dirty="0" smtClean="0"/>
              <a:t>Activity List </a:t>
            </a:r>
            <a:r>
              <a:rPr lang="fa-I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1- تحویل نقشه ها</a:t>
            </a: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2- احداث کانکسها و ساختمانهای موقت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3- حمل مصالح و ماشین آلات به کارگاه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4- </a:t>
            </a:r>
            <a:r>
              <a:rPr lang="ar-SA" sz="1800" dirty="0" smtClean="0">
                <a:cs typeface="B Nazanin" pitchFamily="2" charset="-78"/>
              </a:rPr>
              <a:t>خط کشی و تعیین موقعیت استقرار سازه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5- پاکسازی و آماده سازی زمین</a:t>
            </a: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6- عملیات خاکبرداری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7- تعیین محل های شمع حفاری شمع ها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8- آماده و نصب کردن آرماتور شمع ها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9- اجرای بتن شمع زیر فونداسیون 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10- اجرای بتن مگر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447800"/>
            <a:ext cx="4114800" cy="49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11- پیاده نمودن آکس های فونداسیون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12- قالب بندی فونداسیون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13- خم و برش آرماتور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14- آرماتور بندی فونداسیون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15- عایق بندی فونداسیون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16- بتن ریزی فونداسیون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17- ساخت اسکلت </a:t>
            </a:r>
            <a:r>
              <a:rPr lang="fa-IR" sz="1200" dirty="0" smtClean="0">
                <a:cs typeface="B Nazanin" pitchFamily="2" charset="-78"/>
              </a:rPr>
              <a:t>(شامل جوش دادن ورق و نشیمن ها و ... 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18- رگلاژ و نصب صفحه ستونها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19- نصب و جوشکاری اسکلت فلزی </a:t>
            </a:r>
            <a:r>
              <a:rPr lang="fa-IR" sz="1400" dirty="0" smtClean="0">
                <a:cs typeface="B Nazanin" pitchFamily="2" charset="-78"/>
              </a:rPr>
              <a:t>(تیر و ستون و صفحه ستون 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20- اجرای ضدزنگ (</a:t>
            </a:r>
            <a:r>
              <a:rPr lang="fa-IR" sz="1400" dirty="0" smtClean="0">
                <a:cs typeface="B Nazanin" pitchFamily="2" charset="-78"/>
              </a:rPr>
              <a:t>تیر و ستون و صفحه ستون</a:t>
            </a:r>
            <a:endParaRPr lang="en-US" dirty="0" smtClean="0">
              <a:cs typeface="B Nazanin" pitchFamily="2" charset="-78"/>
            </a:endParaRPr>
          </a:p>
          <a:p>
            <a:pPr algn="r" rtl="1">
              <a:lnSpc>
                <a:spcPct val="150000"/>
              </a:lnSpc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6324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11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171" y="6096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کارها (</a:t>
            </a:r>
            <a:r>
              <a:rPr lang="en-US" dirty="0" smtClean="0"/>
              <a:t>Activity List </a:t>
            </a:r>
            <a:r>
              <a:rPr lang="fa-I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447800"/>
            <a:ext cx="5029200" cy="4800600"/>
          </a:xfrm>
        </p:spPr>
        <p:txBody>
          <a:bodyPr>
            <a:noAutofit/>
          </a:bodyPr>
          <a:lstStyle/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21- نصب تیرچه ها و بلوک های سقفها </a:t>
            </a:r>
            <a:r>
              <a:rPr lang="fa-IR" sz="1400" dirty="0" smtClean="0">
                <a:cs typeface="B Nazanin" pitchFamily="2" charset="-78"/>
              </a:rPr>
              <a:t>(طبقه1 تا 5)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22- </a:t>
            </a:r>
            <a:r>
              <a:rPr lang="ar-SA" sz="1800" dirty="0" smtClean="0">
                <a:cs typeface="B Nazanin" pitchFamily="2" charset="-78"/>
              </a:rPr>
              <a:t>نصب آرماتورهای حرارتی و قالبهای دور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fa-IR" sz="1400" dirty="0" smtClean="0">
                <a:cs typeface="B Nazanin" pitchFamily="2" charset="-78"/>
              </a:rPr>
              <a:t>(طبقه1 تا 5)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23- تعبیه داکتها و قالبندی سقف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sz="1800" dirty="0" smtClean="0">
                <a:cs typeface="B Nazanin" pitchFamily="2" charset="-78"/>
              </a:rPr>
              <a:t>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24- </a:t>
            </a:r>
            <a:r>
              <a:rPr lang="ar-SA" sz="1800" dirty="0" smtClean="0">
                <a:cs typeface="B Nazanin" pitchFamily="2" charset="-78"/>
              </a:rPr>
              <a:t>بتن ریزی سقفها </a:t>
            </a:r>
            <a:r>
              <a:rPr lang="fa-IR" sz="1800" dirty="0" smtClean="0">
                <a:cs typeface="B Nazanin" pitchFamily="2" charset="-78"/>
              </a:rPr>
              <a:t>(</a:t>
            </a:r>
            <a:r>
              <a:rPr lang="fa-IR" sz="1400" dirty="0" smtClean="0">
                <a:cs typeface="B Nazanin" pitchFamily="2" charset="-78"/>
              </a:rPr>
              <a:t>طبقه1 تا </a:t>
            </a:r>
            <a:r>
              <a:rPr lang="fa-IR" sz="1800" dirty="0" smtClean="0">
                <a:cs typeface="B Nazanin" pitchFamily="2" charset="-78"/>
              </a:rPr>
              <a:t>5)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25- </a:t>
            </a:r>
            <a:r>
              <a:rPr lang="ar-SA" sz="1800" dirty="0" smtClean="0">
                <a:cs typeface="B Nazanin" pitchFamily="2" charset="-78"/>
              </a:rPr>
              <a:t>بتن ریزی سقف خرپشته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26- اجرای پله ها (</a:t>
            </a:r>
            <a:r>
              <a:rPr lang="fa-IR" sz="1400" dirty="0" smtClean="0">
                <a:cs typeface="B Nazanin" pitchFamily="2" charset="-78"/>
              </a:rPr>
              <a:t>شامل شاه تیرها و قالب بندی پاگردها </a:t>
            </a:r>
            <a:r>
              <a:rPr lang="fa-IR" sz="1800" dirty="0" smtClean="0">
                <a:cs typeface="B Nazanin" pitchFamily="2" charset="-78"/>
              </a:rPr>
              <a:t>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27- اجرای بتن ریزی پاگردها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28- </a:t>
            </a:r>
            <a:r>
              <a:rPr lang="ar-SA" sz="1800" dirty="0" smtClean="0">
                <a:cs typeface="B Nazanin" pitchFamily="2" charset="-78"/>
              </a:rPr>
              <a:t>دیوار چینی طبقات </a:t>
            </a:r>
            <a:r>
              <a:rPr lang="fa-IR" sz="1800" dirty="0" smtClean="0">
                <a:cs typeface="B Nazanin" pitchFamily="2" charset="-78"/>
              </a:rPr>
              <a:t>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sz="1800" dirty="0" smtClean="0">
                <a:cs typeface="B Nazanin" pitchFamily="2" charset="-78"/>
              </a:rPr>
              <a:t>) (</a:t>
            </a:r>
            <a:r>
              <a:rPr lang="fa-IR" sz="1400" dirty="0" smtClean="0">
                <a:cs typeface="B Nazanin" pitchFamily="2" charset="-78"/>
              </a:rPr>
              <a:t>شامل نصب چارچوب در و پنجره</a:t>
            </a:r>
            <a:r>
              <a:rPr lang="fa-IR" sz="1800" dirty="0" smtClean="0">
                <a:cs typeface="B Nazanin" pitchFamily="2" charset="-78"/>
              </a:rPr>
              <a:t>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29- </a:t>
            </a:r>
            <a:r>
              <a:rPr lang="ar-SA" sz="1800" dirty="0" smtClean="0">
                <a:cs typeface="B Nazanin" pitchFamily="2" charset="-78"/>
              </a:rPr>
              <a:t>دیوارچینی خرپشته و جان پناه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5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30- گچ وخاک و شمشه کاری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sz="1800" dirty="0" smtClean="0">
                <a:cs typeface="B Nazanin" pitchFamily="2" charset="-78"/>
              </a:rPr>
              <a:t>)</a:t>
            </a:r>
            <a:endParaRPr lang="en-US" sz="1800" dirty="0" smtClean="0">
              <a:cs typeface="B Nazanin" pitchFamily="2" charset="-78"/>
            </a:endParaRPr>
          </a:p>
          <a:p>
            <a:pPr marL="539496" indent="-457200">
              <a:buNone/>
            </a:pPr>
            <a:endParaRPr lang="en-US" sz="2000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447800"/>
            <a:ext cx="3886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31- سیمان کاری جانپناه و خرپشته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32- لوله کشی آب </a:t>
            </a:r>
            <a:r>
              <a:rPr lang="fa-IR" sz="1400" dirty="0" smtClean="0">
                <a:cs typeface="B Nazanin" pitchFamily="2" charset="-78"/>
              </a:rPr>
              <a:t>(سرد وگرم) </a:t>
            </a:r>
            <a:r>
              <a:rPr lang="fa-IR" dirty="0" smtClean="0">
                <a:cs typeface="B Nazanin" pitchFamily="2" charset="-78"/>
              </a:rPr>
              <a:t>و سیستم حرارتی </a:t>
            </a: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شوفاژ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33- لوله کشی فاضلاب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34- سیم کشی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35- عایقکاری سرویسها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36- کاشی کاری سرویسها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37- </a:t>
            </a:r>
            <a:r>
              <a:rPr lang="ar-SA" dirty="0" smtClean="0">
                <a:cs typeface="B Nazanin" pitchFamily="2" charset="-78"/>
              </a:rPr>
              <a:t>شیب بندی کف </a:t>
            </a:r>
            <a:r>
              <a:rPr lang="fa-IR" dirty="0" smtClean="0">
                <a:cs typeface="B Nazanin" pitchFamily="2" charset="-78"/>
              </a:rPr>
              <a:t>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38- </a:t>
            </a:r>
            <a:r>
              <a:rPr lang="ar-SA" dirty="0" smtClean="0">
                <a:cs typeface="B Nazanin" pitchFamily="2" charset="-78"/>
              </a:rPr>
              <a:t>پوکه ریزی </a:t>
            </a:r>
            <a:r>
              <a:rPr lang="fa-IR" dirty="0" smtClean="0">
                <a:cs typeface="B Nazanin" pitchFamily="2" charset="-78"/>
              </a:rPr>
              <a:t>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39- فرش سرامیک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>
              <a:lnSpc>
                <a:spcPct val="150000"/>
              </a:lnSpc>
              <a:buNone/>
            </a:pPr>
            <a:r>
              <a:rPr lang="fa-IR" dirty="0" smtClean="0">
                <a:cs typeface="B Nazanin" pitchFamily="2" charset="-78"/>
              </a:rPr>
              <a:t>40- اجرای قرنیز (</a:t>
            </a:r>
            <a:r>
              <a:rPr lang="fa-IR" sz="1400" dirty="0" smtClean="0">
                <a:cs typeface="B Nazanin" pitchFamily="2" charset="-78"/>
              </a:rPr>
              <a:t>طبقه1 تا 5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6324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12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029" y="6096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لیست کارها (</a:t>
            </a:r>
            <a:r>
              <a:rPr lang="en-US" dirty="0" smtClean="0"/>
              <a:t>Activity List </a:t>
            </a:r>
            <a:r>
              <a:rPr lang="fa-I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1312" y="1447800"/>
            <a:ext cx="4742688" cy="5410200"/>
          </a:xfrm>
        </p:spPr>
        <p:txBody>
          <a:bodyPr>
            <a:normAutofit/>
          </a:bodyPr>
          <a:lstStyle/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41- اندود گچ و اجرای سقف کاذب (طبقه1 تا 5)</a:t>
            </a: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42- نصب در و پنجره (طبقه1 تا 5)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43- رنگ آمیزی (طبقه1 تا 5)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44- نصب شیرآلات و کلید و پریز و شوفاژ  (طبقه1 تا 5)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45- پوکه ریزی پاگردها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46- نصب سنگ پاگردهاو پله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47- نصب قرنیز</a:t>
            </a:r>
            <a:endParaRPr lang="en-US" sz="1800" dirty="0" smtClean="0">
              <a:cs typeface="B Nazanin" pitchFamily="2" charset="-78"/>
            </a:endParaRPr>
          </a:p>
          <a:p>
            <a:pPr marL="870966" lvl="1" indent="-514350">
              <a:lnSpc>
                <a:spcPct val="120000"/>
              </a:lnSpc>
              <a:buNone/>
            </a:pPr>
            <a:r>
              <a:rPr lang="fa-IR" sz="1800" dirty="0" smtClean="0">
                <a:cs typeface="B Nazanin" pitchFamily="2" charset="-78"/>
              </a:rPr>
              <a:t>48- نصب نرده</a:t>
            </a:r>
            <a:endParaRPr lang="en-US" sz="1800" dirty="0" smtClean="0">
              <a:cs typeface="B Nazanin" pitchFamily="2" charset="-78"/>
            </a:endParaRP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95600"/>
            <a:ext cx="419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0966" lvl="1" indent="-514350" algn="r" rtl="1">
              <a:lnSpc>
                <a:spcPct val="120000"/>
              </a:lnSpc>
              <a:buNone/>
            </a:pPr>
            <a:r>
              <a:rPr lang="fa-IR" dirty="0" smtClean="0">
                <a:cs typeface="B Nazanin" pitchFamily="2" charset="-78"/>
              </a:rPr>
              <a:t>49- نصب داربست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20000"/>
              </a:lnSpc>
              <a:buNone/>
            </a:pPr>
            <a:r>
              <a:rPr lang="fa-IR" dirty="0" smtClean="0">
                <a:cs typeface="B Nazanin" pitchFamily="2" charset="-78"/>
              </a:rPr>
              <a:t>50- ساخت نما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20000"/>
              </a:lnSpc>
              <a:buNone/>
            </a:pPr>
            <a:r>
              <a:rPr lang="fa-IR" dirty="0" smtClean="0">
                <a:cs typeface="B Nazanin" pitchFamily="2" charset="-78"/>
              </a:rPr>
              <a:t>51- برچیدن داربست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20000"/>
              </a:lnSpc>
              <a:buNone/>
            </a:pPr>
            <a:r>
              <a:rPr lang="fa-IR" dirty="0" smtClean="0">
                <a:cs typeface="B Nazanin" pitchFamily="2" charset="-78"/>
              </a:rPr>
              <a:t>52- جمع آوری مصالح و ماشن آلات</a:t>
            </a:r>
            <a:endParaRPr lang="en-US" dirty="0" smtClean="0">
              <a:cs typeface="B Nazanin" pitchFamily="2" charset="-78"/>
            </a:endParaRPr>
          </a:p>
          <a:p>
            <a:pPr marL="870966" lvl="1" indent="-514350" algn="r" rtl="1">
              <a:lnSpc>
                <a:spcPct val="120000"/>
              </a:lnSpc>
              <a:buNone/>
            </a:pPr>
            <a:r>
              <a:rPr lang="fa-IR" dirty="0" smtClean="0">
                <a:cs typeface="B Nazanin" pitchFamily="2" charset="-78"/>
              </a:rPr>
              <a:t>53- تحویل بلوک </a:t>
            </a:r>
            <a:endParaRPr lang="en-US" dirty="0" smtClean="0">
              <a:cs typeface="B Nazanin" pitchFamily="2" charset="-78"/>
            </a:endParaRPr>
          </a:p>
          <a:p>
            <a:pPr algn="r" rtl="1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13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171" y="6858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حالت جایگزین برای سطح سوم و چهارم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693613"/>
              </p:ext>
            </p:extLst>
          </p:nvPr>
        </p:nvGraphicFramePr>
        <p:xfrm>
          <a:off x="1197429" y="1404257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5">
            <a:hlinkClick r:id="rId7" action="ppaction://hlinksldjump"/>
          </p:cNvPr>
          <p:cNvSpPr/>
          <p:nvPr/>
        </p:nvSpPr>
        <p:spPr>
          <a:xfrm>
            <a:off x="1676400" y="5791200"/>
            <a:ext cx="3810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895600"/>
            <a:ext cx="7498080" cy="3352800"/>
          </a:xfrm>
        </p:spPr>
        <p:txBody>
          <a:bodyPr/>
          <a:lstStyle/>
          <a:p>
            <a:pPr algn="ctr">
              <a:buNone/>
            </a:pPr>
            <a:r>
              <a:rPr lang="fa-IR" dirty="0" smtClean="0">
                <a:cs typeface="B Titr" pitchFamily="2" charset="-78"/>
              </a:rPr>
              <a:t>معرفی کلی پروژه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6" name="Subtitle 2"/>
          <p:cNvSpPr txBox="1">
            <a:spLocks noGrp="1"/>
          </p:cNvSpPr>
          <p:nvPr>
            <p:ph type="title"/>
          </p:nvPr>
        </p:nvSpPr>
        <p:spPr>
          <a:xfrm>
            <a:off x="1295400" y="15240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498080" cy="1143000"/>
          </a:xfrm>
        </p:spPr>
        <p:txBody>
          <a:bodyPr/>
          <a:lstStyle/>
          <a:p>
            <a:pPr algn="r"/>
            <a:r>
              <a:rPr lang="fa-IR" dirty="0" smtClean="0"/>
              <a:t>مسکن مهر هشتگرد :</a:t>
            </a:r>
            <a:endParaRPr lang="en-US" dirty="0"/>
          </a:p>
        </p:txBody>
      </p:sp>
      <p:pic>
        <p:nvPicPr>
          <p:cNvPr id="4" name="Content Placeholder 3" descr="D:\heravi\paybandsazeh-11011712434-1-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590800"/>
            <a:ext cx="3352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0" y="1828800"/>
            <a:ext cx="6705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dirty="0" smtClean="0">
                <a:cs typeface="B Nazanin" pitchFamily="2" charset="-78"/>
              </a:rPr>
              <a:t>در اطراف تهران 192 هزار واحد مسکونی مهر در دست ساخت است</a:t>
            </a:r>
            <a:r>
              <a:rPr lang="fa-IR" sz="1600" dirty="0" smtClean="0">
                <a:cs typeface="B Nazanin" pitchFamily="2" charset="-78"/>
              </a:rPr>
              <a:t> که از این تعداد </a:t>
            </a:r>
            <a:r>
              <a:rPr lang="ar-SA" sz="1600" dirty="0" smtClean="0">
                <a:cs typeface="B Nazanin" pitchFamily="2" charset="-78"/>
              </a:rPr>
              <a:t>55 هزار واحد در شهر جدید هشتگرد</a:t>
            </a:r>
            <a:r>
              <a:rPr lang="fa-IR" sz="1600" dirty="0" smtClean="0">
                <a:cs typeface="B Nazanin" pitchFamily="2" charset="-78"/>
              </a:rPr>
              <a:t>.</a:t>
            </a:r>
          </a:p>
          <a:p>
            <a:pPr algn="r" rtl="1"/>
            <a:endParaRPr lang="fa-IR" sz="1600" dirty="0" smtClean="0">
              <a:cs typeface="B Nazanin" pitchFamily="2" charset="-78"/>
            </a:endParaRPr>
          </a:p>
          <a:p>
            <a:pPr algn="r" rtl="1"/>
            <a:endParaRPr lang="fa-IR" sz="1600" dirty="0" smtClean="0">
              <a:cs typeface="B Nazanin" pitchFamily="2" charset="-78"/>
            </a:endParaRPr>
          </a:p>
          <a:p>
            <a:pPr algn="r" rtl="1"/>
            <a:r>
              <a:rPr lang="fa-IR" sz="2000" dirty="0" smtClean="0">
                <a:cs typeface="B Nazanin" pitchFamily="2" charset="-78"/>
              </a:rPr>
              <a:t>فرضیات مربوط به پروژه :</a:t>
            </a:r>
          </a:p>
          <a:p>
            <a:pPr algn="r" rtl="1"/>
            <a:endParaRPr lang="fa-IR" sz="2000" dirty="0" smtClean="0">
              <a:cs typeface="B Nazanin" pitchFamily="2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fa-IR" sz="1600" dirty="0" smtClean="0">
                <a:cs typeface="B Nazanin" pitchFamily="2" charset="-78"/>
              </a:rPr>
              <a:t> تمام ساختمان ها 5 طبقه هستند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600" dirty="0" smtClean="0">
                <a:cs typeface="B Nazanin" pitchFamily="2" charset="-78"/>
              </a:rPr>
              <a:t> ساختمان ها از نوع اسکلت فلزی می باشند.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600" dirty="0" smtClean="0">
                <a:cs typeface="B Nazanin" pitchFamily="2" charset="-78"/>
              </a:rPr>
              <a:t> ساختمان ها بدون اسانسور در نظر گرفته شده اند. </a:t>
            </a:r>
          </a:p>
          <a:p>
            <a:pPr algn="r" rtl="1">
              <a:buFont typeface="Arial" pitchFamily="34" charset="0"/>
              <a:buChar char="•"/>
            </a:pPr>
            <a:r>
              <a:rPr lang="fa-IR" sz="1600" dirty="0" smtClean="0">
                <a:cs typeface="B Nazanin" pitchFamily="2" charset="-78"/>
              </a:rPr>
              <a:t> سقف اجرا شده از نوع  تیرچه بلوک می باشد</a:t>
            </a:r>
            <a:endParaRPr lang="en-US" sz="1600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1 از 13</a:t>
            </a:r>
            <a:endParaRPr lang="en-US" sz="1400" dirty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a-IR" dirty="0" smtClean="0"/>
              <a:t>معرفی کلی پروژه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8244840" cy="2133600"/>
          </a:xfrm>
        </p:spPr>
        <p:txBody>
          <a:bodyPr>
            <a:normAutofit/>
          </a:bodyPr>
          <a:lstStyle/>
          <a:p>
            <a:pPr marL="484632" indent="-457200" algn="r">
              <a:buFont typeface="Arial" pitchFamily="34" charset="0"/>
              <a:buChar char="•"/>
            </a:pPr>
            <a:r>
              <a:rPr lang="fa-IR" dirty="0" smtClean="0">
                <a:cs typeface="B Nazanin" pitchFamily="2" charset="-78"/>
              </a:rPr>
              <a:t>کل پروژه شامل150 بلوک می باشد</a:t>
            </a:r>
          </a:p>
          <a:p>
            <a:pPr marL="484632" indent="-457200" algn="r">
              <a:buFont typeface="Arial" pitchFamily="34" charset="0"/>
              <a:buChar char="•"/>
            </a:pPr>
            <a:r>
              <a:rPr lang="fa-IR" dirty="0" smtClean="0">
                <a:cs typeface="B Nazanin" pitchFamily="2" charset="-78"/>
              </a:rPr>
              <a:t>هر پیمانکار مسئول اجرای 50 بلوک می باشد</a:t>
            </a:r>
          </a:p>
          <a:p>
            <a:pPr marL="484632" indent="-457200" algn="r">
              <a:buFont typeface="Arial" pitchFamily="34" charset="0"/>
              <a:buChar char="•"/>
            </a:pPr>
            <a:r>
              <a:rPr lang="fa-IR" dirty="0" smtClean="0">
                <a:cs typeface="B Nazanin" pitchFamily="2" charset="-78"/>
              </a:rPr>
              <a:t>هر 10 بلوک بصورت همزمان اجرا می گردد</a:t>
            </a:r>
          </a:p>
          <a:p>
            <a:pPr marL="484632" indent="-457200" algn="r">
              <a:buFont typeface="Arial" pitchFamily="34" charset="0"/>
              <a:buChar char="•"/>
            </a:pPr>
            <a:endParaRPr lang="fa-IR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2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b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0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200400"/>
            <a:ext cx="7498080" cy="3048000"/>
          </a:xfrm>
        </p:spPr>
        <p:txBody>
          <a:bodyPr/>
          <a:lstStyle/>
          <a:p>
            <a:pPr algn="ctr">
              <a:buNone/>
            </a:pPr>
            <a:r>
              <a:rPr lang="fa-IR" dirty="0" smtClean="0">
                <a:cs typeface="B Titr" pitchFamily="2" charset="-78"/>
              </a:rPr>
              <a:t>ساختار شکست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498080" cy="1143000"/>
          </a:xfrm>
        </p:spPr>
        <p:txBody>
          <a:bodyPr>
            <a:normAutofit/>
          </a:bodyPr>
          <a:lstStyle/>
          <a:p>
            <a:r>
              <a:rPr lang="fa-IR" sz="4400" dirty="0"/>
              <a:t>ساختار شکست </a:t>
            </a:r>
            <a:r>
              <a:rPr lang="fa-IR" sz="4400" dirty="0" smtClean="0"/>
              <a:t>کار</a:t>
            </a:r>
            <a:endParaRPr lang="fa-IR" sz="44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1091683"/>
              </p:ext>
            </p:extLst>
          </p:nvPr>
        </p:nvGraphicFramePr>
        <p:xfrm>
          <a:off x="1219200" y="11430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85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7122" y="838200"/>
            <a:ext cx="7555992" cy="884238"/>
          </a:xfrm>
        </p:spPr>
        <p:txBody>
          <a:bodyPr>
            <a:normAutofit/>
          </a:bodyPr>
          <a:lstStyle/>
          <a:p>
            <a:pPr algn="r"/>
            <a:r>
              <a:rPr lang="fa-IR" sz="3600" dirty="0" smtClean="0"/>
              <a:t>ساختار شکست کار (سطح اول)</a:t>
            </a:r>
            <a:endParaRPr lang="fa-IR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269288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4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0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94443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fa-IR" sz="3600" dirty="0"/>
              <a:t>ساختار شکست کار (سطح </a:t>
            </a:r>
            <a:r>
              <a:rPr lang="fa-IR" sz="3600" dirty="0" smtClean="0"/>
              <a:t>دوم)</a:t>
            </a:r>
            <a:endParaRPr lang="fa-IR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600936"/>
              </p:ext>
            </p:extLst>
          </p:nvPr>
        </p:nvGraphicFramePr>
        <p:xfrm>
          <a:off x="1435100" y="8382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5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041948"/>
              </p:ext>
            </p:extLst>
          </p:nvPr>
        </p:nvGraphicFramePr>
        <p:xfrm>
          <a:off x="1219200" y="5334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47800" y="4687669"/>
            <a:ext cx="7239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fa-IR" dirty="0" smtClean="0"/>
              <a:t>لازم به ذکر است برای هر یک از عملیات فونداسیون اسکلت ، سقف و غیره یک سطح دیگر برای هر ساختمان وجود دارد.</a:t>
            </a:r>
            <a:endParaRPr lang="fa-IR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381000"/>
            <a:ext cx="5943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318260" y="656380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fa-IR" sz="3600" dirty="0"/>
              <a:t>ساختار شکست کار (سطح </a:t>
            </a:r>
            <a:r>
              <a:rPr lang="fa-IR" sz="3600" dirty="0" smtClean="0"/>
              <a:t>سوم و چهارم)</a:t>
            </a:r>
            <a:endParaRPr lang="fa-IR" sz="3600" dirty="0"/>
          </a:p>
        </p:txBody>
      </p:sp>
      <p:sp>
        <p:nvSpPr>
          <p:cNvPr id="10" name="Oval 9">
            <a:hlinkClick r:id="rId7" action="ppaction://hlinksldjump"/>
          </p:cNvPr>
          <p:cNvSpPr/>
          <p:nvPr/>
        </p:nvSpPr>
        <p:spPr>
          <a:xfrm>
            <a:off x="1447800" y="5562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TextBox 10"/>
          <p:cNvSpPr txBox="1"/>
          <p:nvPr/>
        </p:nvSpPr>
        <p:spPr>
          <a:xfrm>
            <a:off x="1219200" y="61722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tx2"/>
                </a:solidFill>
              </a:rPr>
              <a:t>کنترل پروژه مسکن مهرهشتگرد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7600" y="6248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>
                <a:solidFill>
                  <a:schemeClr val="accent5"/>
                </a:solidFill>
                <a:cs typeface="B Nazanin" pitchFamily="2" charset="-78"/>
              </a:rPr>
              <a:t>6 از 13</a:t>
            </a:r>
            <a:endParaRPr lang="en-US" sz="1400" dirty="0" smtClean="0">
              <a:solidFill>
                <a:schemeClr val="accent5"/>
              </a:solidFill>
              <a:cs typeface="B Nazanin" pitchFamily="2" charset="-78"/>
            </a:endParaRPr>
          </a:p>
        </p:txBody>
      </p:sp>
      <p:sp>
        <p:nvSpPr>
          <p:cNvPr id="13" name="Oval 12">
            <a:hlinkClick r:id="rId8" action="ppaction://hlinksldjump"/>
          </p:cNvPr>
          <p:cNvSpPr/>
          <p:nvPr/>
        </p:nvSpPr>
        <p:spPr>
          <a:xfrm>
            <a:off x="1371600" y="4267200"/>
            <a:ext cx="4572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295400" y="0"/>
            <a:ext cx="7498080" cy="838200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</p:spPr>
        <p:txBody>
          <a:bodyPr tIns="0" anchor="ctr">
            <a:noAutofit/>
          </a:bodyPr>
          <a:lstStyle>
            <a:lvl1pPr marL="27432" indent="0" algn="l" rtl="1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http://www.IBMP.ir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a-IR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بزرگترین بانک اطلاعات صنعت ساخت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3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466</TotalTime>
  <Words>1125</Words>
  <Application>Microsoft Office PowerPoint</Application>
  <PresentationFormat>On-screen Show (4:3)</PresentationFormat>
  <Paragraphs>373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PowerPoint Presentation</vt:lpstr>
      <vt:lpstr>http://www.IBMP.ir بزرگترین بانک اطلاعات صنعت ساخت</vt:lpstr>
      <vt:lpstr>مسکن مهر هشتگرد :</vt:lpstr>
      <vt:lpstr>معرفی کلی پروژه</vt:lpstr>
      <vt:lpstr>PowerPoint Presentation</vt:lpstr>
      <vt:lpstr>ساختار شکست کار</vt:lpstr>
      <vt:lpstr>ساختار شکست کار (سطح اول)</vt:lpstr>
      <vt:lpstr>ساختار شکست کار (سطح دوم)</vt:lpstr>
      <vt:lpstr>ساختار شکست کار (سطح سوم و چهارم)</vt:lpstr>
      <vt:lpstr>PowerPoint Presentation</vt:lpstr>
      <vt:lpstr>لیست اقلام تحویل دادنی</vt:lpstr>
      <vt:lpstr>لیست اقلام تحویل دادنی</vt:lpstr>
      <vt:lpstr>لیست فعالیت ها</vt:lpstr>
      <vt:lpstr>لیست فعالیت ها</vt:lpstr>
      <vt:lpstr>لیست کارها (Activity List )</vt:lpstr>
      <vt:lpstr>لیست کارها (Activity List )</vt:lpstr>
      <vt:lpstr>لیست کارها (Activity List )</vt:lpstr>
      <vt:lpstr>حالت جایگزین برای سطح سوم و چهارم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ساختار شکست کار (سطح اول)</dc:title>
  <dc:creator>mohammad firoozi</dc:creator>
  <cp:lastModifiedBy>mahdi</cp:lastModifiedBy>
  <cp:revision>48</cp:revision>
  <dcterms:created xsi:type="dcterms:W3CDTF">2006-08-16T00:00:00Z</dcterms:created>
  <dcterms:modified xsi:type="dcterms:W3CDTF">2012-11-27T07:58:53Z</dcterms:modified>
</cp:coreProperties>
</file>